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7" r:id="rId5"/>
    <p:sldMasterId id="2147483728" r:id="rId6"/>
    <p:sldMasterId id="214748372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</p:sldIdLst>
  <p:sldSz cy="13716000" cx="24377650"/>
  <p:notesSz cx="6858000" cy="9144000"/>
  <p:embeddedFontLst>
    <p:embeddedFont>
      <p:font typeface="Roboto Thin"/>
      <p:regular r:id="rId54"/>
      <p:bold r:id="rId55"/>
      <p:italic r:id="rId56"/>
      <p:boldItalic r:id="rId57"/>
    </p:embeddedFont>
    <p:embeddedFont>
      <p:font typeface="Roboto Medium"/>
      <p:regular r:id="rId58"/>
      <p:bold r:id="rId59"/>
      <p:italic r:id="rId60"/>
      <p:boldItalic r:id="rId61"/>
    </p:embeddedFont>
    <p:embeddedFont>
      <p:font typeface="Roboto"/>
      <p:regular r:id="rId62"/>
      <p:bold r:id="rId63"/>
      <p:italic r:id="rId64"/>
      <p:boldItalic r:id="rId65"/>
    </p:embeddedFont>
    <p:embeddedFont>
      <p:font typeface="Amatic SC"/>
      <p:regular r:id="rId66"/>
      <p:bold r:id="rId67"/>
    </p:embeddedFont>
    <p:embeddedFont>
      <p:font typeface="Inconsolata"/>
      <p:regular r:id="rId68"/>
      <p:bold r:id="rId69"/>
    </p:embeddedFont>
    <p:embeddedFont>
      <p:font typeface="Poppins"/>
      <p:regular r:id="rId70"/>
      <p:bold r:id="rId71"/>
      <p:italic r:id="rId72"/>
      <p:boldItalic r:id="rId73"/>
    </p:embeddedFont>
    <p:embeddedFont>
      <p:font typeface="Lato Light"/>
      <p:regular r:id="rId74"/>
      <p:bold r:id="rId75"/>
      <p:italic r:id="rId76"/>
      <p:boldItalic r:id="rId77"/>
    </p:embeddedFont>
    <p:embeddedFont>
      <p:font typeface="Source Code Pro"/>
      <p:regular r:id="rId78"/>
      <p:bold r:id="rId79"/>
      <p:italic r:id="rId80"/>
      <p:boldItalic r:id="rId81"/>
    </p:embeddedFont>
    <p:embeddedFont>
      <p:font typeface="Poppins Medium"/>
      <p:regular r:id="rId82"/>
      <p:bold r:id="rId83"/>
      <p:italic r:id="rId84"/>
      <p:boldItalic r:id="rId85"/>
    </p:embeddedFont>
    <p:embeddedFont>
      <p:font typeface="Roboto Light"/>
      <p:regular r:id="rId86"/>
      <p:bold r:id="rId87"/>
      <p:italic r:id="rId88"/>
      <p:boldItalic r:id="rId89"/>
    </p:embeddedFont>
    <p:embeddedFont>
      <p:font typeface="Helvetica Neue"/>
      <p:regular r:id="rId90"/>
      <p:bold r:id="rId91"/>
      <p:italic r:id="rId92"/>
      <p:boldItalic r:id="rId9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2CB94A-69C0-4238-805B-E3BA3FF4E807}">
  <a:tblStyle styleId="{9F2CB94A-69C0-4238-805B-E3BA3FF4E8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8"/>
        <p:guide pos="8160" orient="horz"/>
        <p:guide pos="480" orient="horz"/>
        <p:guide pos="14398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84" Type="http://schemas.openxmlformats.org/officeDocument/2006/relationships/font" Target="fonts/PoppinsMedium-italic.fntdata"/><Relationship Id="rId83" Type="http://schemas.openxmlformats.org/officeDocument/2006/relationships/font" Target="fonts/PoppinsMedium-bold.fntdata"/><Relationship Id="rId42" Type="http://schemas.openxmlformats.org/officeDocument/2006/relationships/slide" Target="slides/slide34.xml"/><Relationship Id="rId86" Type="http://schemas.openxmlformats.org/officeDocument/2006/relationships/font" Target="fonts/RobotoLight-regular.fntdata"/><Relationship Id="rId41" Type="http://schemas.openxmlformats.org/officeDocument/2006/relationships/slide" Target="slides/slide33.xml"/><Relationship Id="rId85" Type="http://schemas.openxmlformats.org/officeDocument/2006/relationships/font" Target="fonts/PoppinsMedium-boldItalic.fntdata"/><Relationship Id="rId44" Type="http://schemas.openxmlformats.org/officeDocument/2006/relationships/slide" Target="slides/slide36.xml"/><Relationship Id="rId88" Type="http://schemas.openxmlformats.org/officeDocument/2006/relationships/font" Target="fonts/RobotoLight-italic.fntdata"/><Relationship Id="rId43" Type="http://schemas.openxmlformats.org/officeDocument/2006/relationships/slide" Target="slides/slide35.xml"/><Relationship Id="rId87" Type="http://schemas.openxmlformats.org/officeDocument/2006/relationships/font" Target="fonts/RobotoLight-bold.fntdata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89" Type="http://schemas.openxmlformats.org/officeDocument/2006/relationships/font" Target="fonts/RobotoLight-boldItalic.fntdata"/><Relationship Id="rId80" Type="http://schemas.openxmlformats.org/officeDocument/2006/relationships/font" Target="fonts/SourceCodePro-italic.fntdata"/><Relationship Id="rId82" Type="http://schemas.openxmlformats.org/officeDocument/2006/relationships/font" Target="fonts/PoppinsMedium-regular.fntdata"/><Relationship Id="rId81" Type="http://schemas.openxmlformats.org/officeDocument/2006/relationships/font" Target="fonts/SourceCode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73" Type="http://schemas.openxmlformats.org/officeDocument/2006/relationships/font" Target="fonts/Poppins-boldItalic.fntdata"/><Relationship Id="rId72" Type="http://schemas.openxmlformats.org/officeDocument/2006/relationships/font" Target="fonts/Poppins-italic.fntdata"/><Relationship Id="rId31" Type="http://schemas.openxmlformats.org/officeDocument/2006/relationships/slide" Target="slides/slide23.xml"/><Relationship Id="rId75" Type="http://schemas.openxmlformats.org/officeDocument/2006/relationships/font" Target="fonts/LatoLight-bold.fntdata"/><Relationship Id="rId30" Type="http://schemas.openxmlformats.org/officeDocument/2006/relationships/slide" Target="slides/slide22.xml"/><Relationship Id="rId74" Type="http://schemas.openxmlformats.org/officeDocument/2006/relationships/font" Target="fonts/LatoLight-regular.fntdata"/><Relationship Id="rId33" Type="http://schemas.openxmlformats.org/officeDocument/2006/relationships/slide" Target="slides/slide25.xml"/><Relationship Id="rId77" Type="http://schemas.openxmlformats.org/officeDocument/2006/relationships/font" Target="fonts/LatoLight-boldItalic.fntdata"/><Relationship Id="rId32" Type="http://schemas.openxmlformats.org/officeDocument/2006/relationships/slide" Target="slides/slide24.xml"/><Relationship Id="rId76" Type="http://schemas.openxmlformats.org/officeDocument/2006/relationships/font" Target="fonts/LatoLight-italic.fntdata"/><Relationship Id="rId35" Type="http://schemas.openxmlformats.org/officeDocument/2006/relationships/slide" Target="slides/slide27.xml"/><Relationship Id="rId79" Type="http://schemas.openxmlformats.org/officeDocument/2006/relationships/font" Target="fonts/SourceCodePro-bold.fntdata"/><Relationship Id="rId34" Type="http://schemas.openxmlformats.org/officeDocument/2006/relationships/slide" Target="slides/slide26.xml"/><Relationship Id="rId78" Type="http://schemas.openxmlformats.org/officeDocument/2006/relationships/font" Target="fonts/SourceCodePro-regular.fntdata"/><Relationship Id="rId71" Type="http://schemas.openxmlformats.org/officeDocument/2006/relationships/font" Target="fonts/Poppins-bold.fntdata"/><Relationship Id="rId70" Type="http://schemas.openxmlformats.org/officeDocument/2006/relationships/font" Target="fonts/Poppins-regular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Roboto-regular.fntdata"/><Relationship Id="rId61" Type="http://schemas.openxmlformats.org/officeDocument/2006/relationships/font" Target="fonts/RobotoMedium-boldItalic.fntdata"/><Relationship Id="rId20" Type="http://schemas.openxmlformats.org/officeDocument/2006/relationships/slide" Target="slides/slide12.xml"/><Relationship Id="rId64" Type="http://schemas.openxmlformats.org/officeDocument/2006/relationships/font" Target="fonts/Roboto-italic.fntdata"/><Relationship Id="rId63" Type="http://schemas.openxmlformats.org/officeDocument/2006/relationships/font" Target="fonts/Roboto-bold.fntdata"/><Relationship Id="rId22" Type="http://schemas.openxmlformats.org/officeDocument/2006/relationships/slide" Target="slides/slide14.xml"/><Relationship Id="rId66" Type="http://schemas.openxmlformats.org/officeDocument/2006/relationships/font" Target="fonts/AmaticSC-regular.fntdata"/><Relationship Id="rId21" Type="http://schemas.openxmlformats.org/officeDocument/2006/relationships/slide" Target="slides/slide13.xml"/><Relationship Id="rId65" Type="http://schemas.openxmlformats.org/officeDocument/2006/relationships/font" Target="fonts/Roboto-boldItalic.fntdata"/><Relationship Id="rId24" Type="http://schemas.openxmlformats.org/officeDocument/2006/relationships/slide" Target="slides/slide16.xml"/><Relationship Id="rId68" Type="http://schemas.openxmlformats.org/officeDocument/2006/relationships/font" Target="fonts/Inconsolata-regular.fntdata"/><Relationship Id="rId23" Type="http://schemas.openxmlformats.org/officeDocument/2006/relationships/slide" Target="slides/slide15.xml"/><Relationship Id="rId67" Type="http://schemas.openxmlformats.org/officeDocument/2006/relationships/font" Target="fonts/AmaticSC-bold.fntdata"/><Relationship Id="rId60" Type="http://schemas.openxmlformats.org/officeDocument/2006/relationships/font" Target="fonts/RobotoMedium-italic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Inconsolata-bold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font" Target="fonts/RobotoThin-bold.fntdata"/><Relationship Id="rId10" Type="http://schemas.openxmlformats.org/officeDocument/2006/relationships/slide" Target="slides/slide2.xml"/><Relationship Id="rId54" Type="http://schemas.openxmlformats.org/officeDocument/2006/relationships/font" Target="fonts/RobotoThin-regular.fntdata"/><Relationship Id="rId13" Type="http://schemas.openxmlformats.org/officeDocument/2006/relationships/slide" Target="slides/slide5.xml"/><Relationship Id="rId57" Type="http://schemas.openxmlformats.org/officeDocument/2006/relationships/font" Target="fonts/RobotoThin-boldItalic.fntdata"/><Relationship Id="rId12" Type="http://schemas.openxmlformats.org/officeDocument/2006/relationships/slide" Target="slides/slide4.xml"/><Relationship Id="rId56" Type="http://schemas.openxmlformats.org/officeDocument/2006/relationships/font" Target="fonts/RobotoThin-italic.fntdata"/><Relationship Id="rId91" Type="http://schemas.openxmlformats.org/officeDocument/2006/relationships/font" Target="fonts/HelveticaNeue-bold.fntdata"/><Relationship Id="rId90" Type="http://schemas.openxmlformats.org/officeDocument/2006/relationships/font" Target="fonts/HelveticaNeue-regular.fntdata"/><Relationship Id="rId93" Type="http://schemas.openxmlformats.org/officeDocument/2006/relationships/font" Target="fonts/HelveticaNeue-boldItalic.fntdata"/><Relationship Id="rId92" Type="http://schemas.openxmlformats.org/officeDocument/2006/relationships/font" Target="fonts/HelveticaNeue-italic.fntdata"/><Relationship Id="rId15" Type="http://schemas.openxmlformats.org/officeDocument/2006/relationships/slide" Target="slides/slide7.xml"/><Relationship Id="rId59" Type="http://schemas.openxmlformats.org/officeDocument/2006/relationships/font" Target="fonts/RobotoMedium-bold.fntdata"/><Relationship Id="rId14" Type="http://schemas.openxmlformats.org/officeDocument/2006/relationships/slide" Target="slides/slide6.xml"/><Relationship Id="rId58" Type="http://schemas.openxmlformats.org/officeDocument/2006/relationships/font" Target="fonts/RobotoMedium-regular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1.png>
</file>

<file path=ppt/media/image103.png>
</file>

<file path=ppt/media/image106.png>
</file>

<file path=ppt/media/image107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4.png>
</file>

<file path=ppt/media/image16.png>
</file>

<file path=ppt/media/image2.png>
</file>

<file path=ppt/media/image21.png>
</file>

<file path=ppt/media/image23.png>
</file>

<file path=ppt/media/image3.png>
</file>

<file path=ppt/media/image4.png>
</file>

<file path=ppt/media/image45.png>
</file>

<file path=ppt/media/image5.png>
</file>

<file path=ppt/media/image50.png>
</file>

<file path=ppt/media/image54.png>
</file>

<file path=ppt/media/image6.png>
</file>

<file path=ppt/media/image60.png>
</file>

<file path=ppt/media/image61.png>
</file>

<file path=ppt/media/image69.png>
</file>

<file path=ppt/media/image7.png>
</file>

<file path=ppt/media/image76.png>
</file>

<file path=ppt/media/image8.png>
</file>

<file path=ppt/media/image9.png>
</file>

<file path=ppt/media/image97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630a814dc5_0_5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630a814dc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23c8e027f68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23c8e027f6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g23c8e027f68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ec0fbd2860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ec0fbd286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gec0fbd2860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edacafa26d_0_1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edacafa26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8bd883d690_0_1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8bd883d69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ec0fbd2860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ec0fbd286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gec0fbd2860_0_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221244c1aa5_2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221244c1aa5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g221244c1aa5_2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21244c1aa5_2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21244c1aa5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g221244c1aa5_2_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ec0fbd2860_0_5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ec0fbd286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ede77d5ba8_0_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ede77d5b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fccc78a4db_0_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fccc78a4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e09e24a58b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e09e24a58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ge09e24a58b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11dc1495bd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11dc1495b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g11dc1495bdb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edacafa26d_0_1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edacafa26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edacafa26d_0_2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edacafa26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212bb9de17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2212bb9de1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g2212bb9de17_0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2212bb9de17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2212bb9de1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g2212bb9de1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2212bb9de17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2212bb9de1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g2212bb9de17_0_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5fb5829a0e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5fb5829a0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g25fb5829a0e_3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ede77d5ba8_0_17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ede77d5ba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fccc78a4db_0_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fccc78a4d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11dc1495bdb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11dc1495bd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g11dc1495bdb_0_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8bd883d690_5_411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8bd883d690_5_4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8bd883d690_5_513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8bd883d690_5_5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ec0fbd2860_0_7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ec0fbd28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ede77d5ba8_0_5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ede77d5ba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ede77d5ba8_0_4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ede77d5ba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22165cac2fa_0_7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22165cac2f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22165cac2fa_0_8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22165cac2f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edacafa26d_0_6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edacafa26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gede77d5ba8_0_6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Google Shape;1641;gede77d5ba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gede77d5ba8_0_5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" name="Google Shape;1648;gede77d5ba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22165cac2fa_0_11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22165cac2f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g8bd883d690_0_2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" name="Google Shape;1342;g8bd883d69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g22165cac2fa_0_13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" name="Google Shape;1666;g22165cac2f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22165cac2fa_0_14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22165cac2f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g23e50975811_2_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" name="Google Shape;1685;g23e5097581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8bd883d690_5_514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8bd883d690_5_5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edacafa26d_0_10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edacafa26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22165cac2fa_0_15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" name="Google Shape;1711;g22165cac2fa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13077ada377_1_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13077ada3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chosen add on monitoring network </a:t>
            </a:r>
            <a:r>
              <a:rPr lang="en-US"/>
              <a:t>activity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13077ada377_1_7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13077ada37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13077ada377_1_1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13077ada37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23c8e027f68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23c8e027f6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splunk search options </a:t>
            </a:r>
            <a:endParaRPr/>
          </a:p>
        </p:txBody>
      </p:sp>
      <p:sp>
        <p:nvSpPr>
          <p:cNvPr id="1372" name="Google Shape;1372;g23c8e027f68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23c8e027f68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23c8e027f6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g23c8e027f68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7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5.png"/><Relationship Id="rId4" Type="http://schemas.openxmlformats.org/officeDocument/2006/relationships/image" Target="../media/image10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69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50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45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7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07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3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6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1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54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7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9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9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7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7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3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ransition Slide">
  <p:cSld name="CUSTOM_17_2_1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2"/>
          <p:cNvSpPr txBox="1"/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2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Text Only">
  <p:cSld name="CUSTOM_2_7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91" name="Google Shape;91;p1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" name="Google Shape;93;p1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5" name="Google Shape;95;p13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Text with Sidebar">
  <p:cSld name="CUSTOM_2_4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1" type="subTitle"/>
          </p:nvPr>
        </p:nvSpPr>
        <p:spPr>
          <a:xfrm>
            <a:off x="0" y="1802600"/>
            <a:ext cx="17794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9" name="Google Shape;99;p14"/>
          <p:cNvSpPr txBox="1"/>
          <p:nvPr>
            <p:ph idx="2" type="body"/>
          </p:nvPr>
        </p:nvSpPr>
        <p:spPr>
          <a:xfrm>
            <a:off x="0" y="3322133"/>
            <a:ext cx="17860800" cy="10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1" name="Google Shape;101;p14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3" name="Google Shape;103;p1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4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Call Attention Slide">
  <p:cSld name="CUSTOM_2_3_1_1_3_1_1_2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>
            <p:ph type="title"/>
          </p:nvPr>
        </p:nvSpPr>
        <p:spPr>
          <a:xfrm>
            <a:off x="6782367" y="4121800"/>
            <a:ext cx="15383100" cy="6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139" r="149" t="0"/>
          <a:stretch/>
        </p:blipFill>
        <p:spPr>
          <a:xfrm>
            <a:off x="3354260" y="3554200"/>
            <a:ext cx="3656648" cy="533870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15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Instructor Demonstration">
  <p:cSld name="CUSTOM_2_3_1_1_1_1_1_2_1_2_1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115" name="Google Shape;115;p16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646632" y="10387584"/>
            <a:ext cx="23748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2437975" wrap="square" tIns="243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72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949" y="-609600"/>
            <a:ext cx="22754797" cy="1083564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/>
          <p:nvPr>
            <p:ph type="title"/>
          </p:nvPr>
        </p:nvSpPr>
        <p:spPr>
          <a:xfrm>
            <a:off x="-269530" y="11698667"/>
            <a:ext cx="24663900" cy="12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43797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Activity">
  <p:cSld name="CUSTOM_2_3_1_1_1_1_1_2_1_2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7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26" name="Google Shape;126;p17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2396709" y="3022301"/>
            <a:ext cx="4631754" cy="509492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3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7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31" name="Google Shape;131;p17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Activity with Instructions ">
  <p:cSld name="CUSTOM_2_5_1_3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8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22062586" y="11079467"/>
            <a:ext cx="1584550" cy="1742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37" name="Google Shape;137;p1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38" name="Google Shape;138;p18"/>
          <p:cNvSpPr txBox="1"/>
          <p:nvPr>
            <p:ph idx="2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39" name="Google Shape;139;p1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8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41" name="Google Shape;141;p18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Challenge">
  <p:cSld name="CUSTOM_2_3_1_1_1_1_1_2_1_2_1_1_4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9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19"/>
          <p:cNvSpPr txBox="1"/>
          <p:nvPr>
            <p:ph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48" name="Google Shape;148;p19"/>
          <p:cNvSpPr txBox="1"/>
          <p:nvPr>
            <p:ph idx="2"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49" name="Google Shape;149;p19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sz="3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9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151" name="Google Shape;15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0210" y="-1586733"/>
            <a:ext cx="7865559" cy="13712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Challenge with Instructions">
  <p:cSld name="CUSTOM_2_5_1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5" name="Google Shape;155;p2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2"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58" name="Google Shape;158;p20"/>
          <p:cNvSpPr txBox="1"/>
          <p:nvPr>
            <p:ph idx="3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159" name="Google Shape;159;p2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0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161" name="Google Shape;16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96164" y="10300933"/>
            <a:ext cx="1750939" cy="3052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Homework">
  <p:cSld name="CUSTOM_2_3_1_1_1_1_1_2_1_2_1_1_3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1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 b="0" l="209" r="209" t="0"/>
          <a:stretch/>
        </p:blipFill>
        <p:spPr>
          <a:xfrm>
            <a:off x="2288388" y="2927000"/>
            <a:ext cx="4631755" cy="52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p21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70" name="Google Shape;170;p21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sz="3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72" name="Google Shape;172;p21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799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Homework with Instructions">
  <p:cSld name="CUSTOM_2_5_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5" name="Google Shape;175;p2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6" name="Google Shape;176;p2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7" name="Google Shape;177;p22"/>
          <p:cNvPicPr preferRelativeResize="0"/>
          <p:nvPr/>
        </p:nvPicPr>
        <p:blipFill rotWithShape="1">
          <a:blip r:embed="rId2">
            <a:alphaModFix/>
          </a:blip>
          <a:srcRect b="0" l="504" r="504" t="0"/>
          <a:stretch/>
        </p:blipFill>
        <p:spPr>
          <a:xfrm>
            <a:off x="22013117" y="11202333"/>
            <a:ext cx="1462661" cy="1663773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79" name="Google Shape;179;p22"/>
          <p:cNvSpPr txBox="1"/>
          <p:nvPr>
            <p:ph idx="2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180" name="Google Shape;180;p2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2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82" name="Google Shape;182;p22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342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4 (Green)">
  <p:cSld name="CUSTOM_2_7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86" name="Google Shape;186;p2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187" name="Google Shape;187;p2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9" name="Google Shape;189;p2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191" name="Google Shape;191;p23"/>
          <p:cNvGrpSpPr/>
          <p:nvPr/>
        </p:nvGrpSpPr>
        <p:grpSpPr>
          <a:xfrm>
            <a:off x="1218894" y="3676879"/>
            <a:ext cx="2071187" cy="1656821"/>
            <a:chOff x="457200" y="1378813"/>
            <a:chExt cx="776889" cy="621300"/>
          </a:xfrm>
        </p:grpSpPr>
        <p:sp>
          <p:nvSpPr>
            <p:cNvPr id="192" name="Google Shape;192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23"/>
          <p:cNvGrpSpPr/>
          <p:nvPr/>
        </p:nvGrpSpPr>
        <p:grpSpPr>
          <a:xfrm>
            <a:off x="1218894" y="5943313"/>
            <a:ext cx="2071187" cy="1656821"/>
            <a:chOff x="457200" y="1378813"/>
            <a:chExt cx="776889" cy="621300"/>
          </a:xfrm>
        </p:grpSpPr>
        <p:sp>
          <p:nvSpPr>
            <p:cNvPr id="195" name="Google Shape;195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23"/>
          <p:cNvGrpSpPr/>
          <p:nvPr/>
        </p:nvGrpSpPr>
        <p:grpSpPr>
          <a:xfrm>
            <a:off x="1218894" y="8196979"/>
            <a:ext cx="2071187" cy="1656821"/>
            <a:chOff x="457200" y="1378813"/>
            <a:chExt cx="776889" cy="621300"/>
          </a:xfrm>
        </p:grpSpPr>
        <p:sp>
          <p:nvSpPr>
            <p:cNvPr id="198" name="Google Shape;198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23"/>
          <p:cNvGrpSpPr/>
          <p:nvPr/>
        </p:nvGrpSpPr>
        <p:grpSpPr>
          <a:xfrm>
            <a:off x="1218894" y="10463379"/>
            <a:ext cx="2071187" cy="1656821"/>
            <a:chOff x="457200" y="1378813"/>
            <a:chExt cx="776889" cy="621300"/>
          </a:xfrm>
        </p:grpSpPr>
        <p:sp>
          <p:nvSpPr>
            <p:cNvPr id="201" name="Google Shape;201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2" name="Google Shape;202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23"/>
          <p:cNvSpPr txBox="1"/>
          <p:nvPr>
            <p:ph idx="3" type="subTitle"/>
          </p:nvPr>
        </p:nvSpPr>
        <p:spPr>
          <a:xfrm>
            <a:off x="-32791" y="37280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04" name="Google Shape;204;p2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3"/>
          <p:cNvSpPr txBox="1"/>
          <p:nvPr>
            <p:ph idx="4" type="subTitle"/>
          </p:nvPr>
        </p:nvSpPr>
        <p:spPr>
          <a:xfrm>
            <a:off x="-32791" y="59561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08" name="Google Shape;208;p23"/>
          <p:cNvSpPr txBox="1"/>
          <p:nvPr>
            <p:ph idx="5" type="subTitle"/>
          </p:nvPr>
        </p:nvSpPr>
        <p:spPr>
          <a:xfrm>
            <a:off x="0" y="8203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09" name="Google Shape;209;p23"/>
          <p:cNvSpPr txBox="1"/>
          <p:nvPr>
            <p:ph idx="6" type="subTitle"/>
          </p:nvPr>
        </p:nvSpPr>
        <p:spPr>
          <a:xfrm>
            <a:off x="-32791" y="104505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5 (Green)">
  <p:cSld name="CUSTOM_2_7_1_4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13" name="Google Shape;213;p2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214" name="Google Shape;214;p2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16" name="Google Shape;216;p2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218" name="Google Shape;218;p24"/>
          <p:cNvGrpSpPr/>
          <p:nvPr/>
        </p:nvGrpSpPr>
        <p:grpSpPr>
          <a:xfrm>
            <a:off x="1218895" y="3467313"/>
            <a:ext cx="2071187" cy="1656821"/>
            <a:chOff x="457200" y="1378813"/>
            <a:chExt cx="776889" cy="621300"/>
          </a:xfrm>
        </p:grpSpPr>
        <p:sp>
          <p:nvSpPr>
            <p:cNvPr id="219" name="Google Shape;219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24"/>
          <p:cNvGrpSpPr/>
          <p:nvPr/>
        </p:nvGrpSpPr>
        <p:grpSpPr>
          <a:xfrm>
            <a:off x="1218894" y="5333713"/>
            <a:ext cx="2071187" cy="1656821"/>
            <a:chOff x="457200" y="1378813"/>
            <a:chExt cx="776889" cy="621300"/>
          </a:xfrm>
        </p:grpSpPr>
        <p:sp>
          <p:nvSpPr>
            <p:cNvPr id="222" name="Google Shape;222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24"/>
          <p:cNvGrpSpPr/>
          <p:nvPr/>
        </p:nvGrpSpPr>
        <p:grpSpPr>
          <a:xfrm>
            <a:off x="1218894" y="7180979"/>
            <a:ext cx="2071187" cy="1656821"/>
            <a:chOff x="457200" y="1378813"/>
            <a:chExt cx="776889" cy="621300"/>
          </a:xfrm>
        </p:grpSpPr>
        <p:sp>
          <p:nvSpPr>
            <p:cNvPr id="225" name="Google Shape;225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24"/>
          <p:cNvGrpSpPr/>
          <p:nvPr/>
        </p:nvGrpSpPr>
        <p:grpSpPr>
          <a:xfrm>
            <a:off x="1218894" y="9040979"/>
            <a:ext cx="2071187" cy="1656821"/>
            <a:chOff x="457200" y="1378813"/>
            <a:chExt cx="776889" cy="621300"/>
          </a:xfrm>
        </p:grpSpPr>
        <p:sp>
          <p:nvSpPr>
            <p:cNvPr id="228" name="Google Shape;228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" name="Google Shape;229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Google Shape;230;p24"/>
          <p:cNvSpPr txBox="1"/>
          <p:nvPr>
            <p:ph idx="3" type="subTitle"/>
          </p:nvPr>
        </p:nvSpPr>
        <p:spPr>
          <a:xfrm>
            <a:off x="-200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31" name="Google Shape;231;p24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35" name="Google Shape;235;p24"/>
          <p:cNvSpPr txBox="1"/>
          <p:nvPr>
            <p:ph idx="5" type="subTitle"/>
          </p:nvPr>
        </p:nvSpPr>
        <p:spPr>
          <a:xfrm>
            <a:off x="0" y="7187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36" name="Google Shape;236;p24"/>
          <p:cNvSpPr txBox="1"/>
          <p:nvPr>
            <p:ph idx="6" type="subTitle"/>
          </p:nvPr>
        </p:nvSpPr>
        <p:spPr>
          <a:xfrm>
            <a:off x="-32791" y="90281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237" name="Google Shape;237;p24"/>
          <p:cNvGrpSpPr/>
          <p:nvPr/>
        </p:nvGrpSpPr>
        <p:grpSpPr>
          <a:xfrm>
            <a:off x="1251686" y="10888246"/>
            <a:ext cx="2071187" cy="1656821"/>
            <a:chOff x="457200" y="1378813"/>
            <a:chExt cx="776889" cy="621300"/>
          </a:xfrm>
        </p:grpSpPr>
        <p:sp>
          <p:nvSpPr>
            <p:cNvPr id="238" name="Google Shape;238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24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6 (Gray)">
  <p:cSld name="CUSTOM_2_7_1_3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45" name="Google Shape;245;p2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246" name="Google Shape;246;p2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8" name="Google Shape;248;p2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2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250" name="Google Shape;250;p25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251" name="Google Shape;25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25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54" name="Google Shape;254;p25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25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256" name="Google Shape;25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7" name="Google Shape;25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5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" name="Google Shape;259;p25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260" name="Google Shape;260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1" name="Google Shape;261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5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3" name="Google Shape;263;p25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264" name="Google Shape;264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5" name="Google Shape;265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25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5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268" name="Google Shape;268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9" name="Google Shape;269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" name="Google Shape;270;p25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25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272" name="Google Shape;272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3" name="Google Shape;273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5"/>
          <p:cNvSpPr txBox="1"/>
          <p:nvPr>
            <p:ph idx="4" type="subTitle"/>
          </p:nvPr>
        </p:nvSpPr>
        <p:spPr>
          <a:xfrm>
            <a:off x="-32192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75" name="Google Shape;275;p25"/>
          <p:cNvSpPr txBox="1"/>
          <p:nvPr>
            <p:ph idx="5" type="subTitle"/>
          </p:nvPr>
        </p:nvSpPr>
        <p:spPr>
          <a:xfrm>
            <a:off x="-32192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76" name="Google Shape;276;p25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77" name="Google Shape;277;p25"/>
          <p:cNvSpPr txBox="1"/>
          <p:nvPr>
            <p:ph idx="7" type="subTitle"/>
          </p:nvPr>
        </p:nvSpPr>
        <p:spPr>
          <a:xfrm>
            <a:off x="33258" y="96589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78" name="Google Shape;278;p25"/>
          <p:cNvSpPr txBox="1"/>
          <p:nvPr>
            <p:ph idx="8" type="subTitle"/>
          </p:nvPr>
        </p:nvSpPr>
        <p:spPr>
          <a:xfrm>
            <a:off x="33258" y="112963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6 (Blue)">
  <p:cSld name="CUSTOM_2_7_1_3_1_1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82" name="Google Shape;282;p2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283" name="Google Shape;283;p2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5" name="Google Shape;285;p2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2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287" name="Google Shape;287;p26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288" name="Google Shape;28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26"/>
          <p:cNvSpPr txBox="1"/>
          <p:nvPr>
            <p:ph idx="3" type="subTitle"/>
          </p:nvPr>
        </p:nvSpPr>
        <p:spPr>
          <a:xfrm>
            <a:off x="-325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91" name="Google Shape;291;p26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26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293" name="Google Shape;29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26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6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297" name="Google Shape;297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26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0" name="Google Shape;300;p26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301" name="Google Shape;301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26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26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305" name="Google Shape;305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26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" name="Google Shape;308;p26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309" name="Google Shape;309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" name="Google Shape;311;p26"/>
          <p:cNvSpPr txBox="1"/>
          <p:nvPr>
            <p:ph idx="4" type="subTitle"/>
          </p:nvPr>
        </p:nvSpPr>
        <p:spPr>
          <a:xfrm>
            <a:off x="-32791" y="49568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12" name="Google Shape;312;p26"/>
          <p:cNvSpPr txBox="1"/>
          <p:nvPr>
            <p:ph idx="5" type="subTitle"/>
          </p:nvPr>
        </p:nvSpPr>
        <p:spPr>
          <a:xfrm>
            <a:off x="32658" y="65064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13" name="Google Shape;313;p26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14" name="Google Shape;314;p26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15" name="Google Shape;315;p26"/>
          <p:cNvSpPr txBox="1"/>
          <p:nvPr>
            <p:ph idx="8" type="subTitle"/>
          </p:nvPr>
        </p:nvSpPr>
        <p:spPr>
          <a:xfrm>
            <a:off x="-32392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7 (Gray)">
  <p:cSld name="CUSTOM_2_7_1_3_1_1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"/>
          <p:cNvSpPr/>
          <p:nvPr/>
        </p:nvSpPr>
        <p:spPr>
          <a:xfrm>
            <a:off x="3344462" y="30976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19" name="Google Shape;319;p2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320" name="Google Shape;320;p2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2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22" name="Google Shape;322;p2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2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324" name="Google Shape;324;p27"/>
          <p:cNvGrpSpPr/>
          <p:nvPr/>
        </p:nvGrpSpPr>
        <p:grpSpPr>
          <a:xfrm>
            <a:off x="1218958" y="3066140"/>
            <a:ext cx="1901385" cy="1190462"/>
            <a:chOff x="457200" y="1466425"/>
            <a:chExt cx="776900" cy="486300"/>
          </a:xfrm>
        </p:grpSpPr>
        <p:sp>
          <p:nvSpPr>
            <p:cNvPr id="325" name="Google Shape;32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7"/>
          <p:cNvSpPr txBox="1"/>
          <p:nvPr>
            <p:ph idx="3" type="subTitle"/>
          </p:nvPr>
        </p:nvSpPr>
        <p:spPr>
          <a:xfrm>
            <a:off x="0" y="31342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28" name="Google Shape;328;p27"/>
          <p:cNvSpPr/>
          <p:nvPr/>
        </p:nvSpPr>
        <p:spPr>
          <a:xfrm>
            <a:off x="3344462" y="44913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27"/>
          <p:cNvGrpSpPr/>
          <p:nvPr/>
        </p:nvGrpSpPr>
        <p:grpSpPr>
          <a:xfrm>
            <a:off x="1218958" y="4459807"/>
            <a:ext cx="1901385" cy="1190462"/>
            <a:chOff x="457200" y="1466425"/>
            <a:chExt cx="776900" cy="486300"/>
          </a:xfrm>
        </p:grpSpPr>
        <p:sp>
          <p:nvSpPr>
            <p:cNvPr id="330" name="Google Shape;33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1" name="Google Shape;33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27"/>
          <p:cNvSpPr txBox="1"/>
          <p:nvPr>
            <p:ph idx="4" type="subTitle"/>
          </p:nvPr>
        </p:nvSpPr>
        <p:spPr>
          <a:xfrm>
            <a:off x="333" y="45278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33" name="Google Shape;333;p27"/>
          <p:cNvSpPr/>
          <p:nvPr/>
        </p:nvSpPr>
        <p:spPr>
          <a:xfrm>
            <a:off x="3344396" y="5886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>
            <a:off x="1218892" y="5854874"/>
            <a:ext cx="1901385" cy="1190462"/>
            <a:chOff x="457200" y="1466425"/>
            <a:chExt cx="776900" cy="486300"/>
          </a:xfrm>
        </p:grpSpPr>
        <p:sp>
          <p:nvSpPr>
            <p:cNvPr id="335" name="Google Shape;33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6" name="Google Shape;33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" name="Google Shape;337;p27"/>
          <p:cNvSpPr txBox="1"/>
          <p:nvPr>
            <p:ph idx="5" type="subTitle"/>
          </p:nvPr>
        </p:nvSpPr>
        <p:spPr>
          <a:xfrm>
            <a:off x="0" y="5922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38" name="Google Shape;338;p27"/>
          <p:cNvSpPr/>
          <p:nvPr/>
        </p:nvSpPr>
        <p:spPr>
          <a:xfrm>
            <a:off x="3344396" y="72800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" name="Google Shape;339;p27"/>
          <p:cNvGrpSpPr/>
          <p:nvPr/>
        </p:nvGrpSpPr>
        <p:grpSpPr>
          <a:xfrm>
            <a:off x="1218892" y="7248540"/>
            <a:ext cx="1901385" cy="1190462"/>
            <a:chOff x="457200" y="1466425"/>
            <a:chExt cx="776900" cy="486300"/>
          </a:xfrm>
        </p:grpSpPr>
        <p:sp>
          <p:nvSpPr>
            <p:cNvPr id="340" name="Google Shape;34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1" name="Google Shape;34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7"/>
          <p:cNvSpPr txBox="1"/>
          <p:nvPr>
            <p:ph idx="6" type="subTitle"/>
          </p:nvPr>
        </p:nvSpPr>
        <p:spPr>
          <a:xfrm>
            <a:off x="-333" y="73166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43" name="Google Shape;343;p27"/>
          <p:cNvSpPr/>
          <p:nvPr/>
        </p:nvSpPr>
        <p:spPr>
          <a:xfrm>
            <a:off x="3344462" y="86737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27"/>
          <p:cNvGrpSpPr/>
          <p:nvPr/>
        </p:nvGrpSpPr>
        <p:grpSpPr>
          <a:xfrm>
            <a:off x="1218958" y="8642207"/>
            <a:ext cx="1901385" cy="1190462"/>
            <a:chOff x="457200" y="1466425"/>
            <a:chExt cx="776900" cy="486300"/>
          </a:xfrm>
        </p:grpSpPr>
        <p:sp>
          <p:nvSpPr>
            <p:cNvPr id="345" name="Google Shape;34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6" name="Google Shape;34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7" name="Google Shape;347;p27"/>
          <p:cNvSpPr txBox="1"/>
          <p:nvPr>
            <p:ph idx="7" type="subTitle"/>
          </p:nvPr>
        </p:nvSpPr>
        <p:spPr>
          <a:xfrm>
            <a:off x="67" y="87102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48" name="Google Shape;348;p27"/>
          <p:cNvSpPr/>
          <p:nvPr/>
        </p:nvSpPr>
        <p:spPr>
          <a:xfrm>
            <a:off x="3344462" y="10067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" name="Google Shape;349;p27"/>
          <p:cNvGrpSpPr/>
          <p:nvPr/>
        </p:nvGrpSpPr>
        <p:grpSpPr>
          <a:xfrm>
            <a:off x="1218958" y="10035874"/>
            <a:ext cx="1901385" cy="1190462"/>
            <a:chOff x="457200" y="1466425"/>
            <a:chExt cx="776900" cy="486300"/>
          </a:xfrm>
        </p:grpSpPr>
        <p:sp>
          <p:nvSpPr>
            <p:cNvPr id="350" name="Google Shape;35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1" name="Google Shape;35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" name="Google Shape;352;p27"/>
          <p:cNvSpPr txBox="1"/>
          <p:nvPr>
            <p:ph idx="8" type="subTitle"/>
          </p:nvPr>
        </p:nvSpPr>
        <p:spPr>
          <a:xfrm>
            <a:off x="-133" y="10103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53" name="Google Shape;353;p27"/>
          <p:cNvSpPr/>
          <p:nvPr/>
        </p:nvSpPr>
        <p:spPr>
          <a:xfrm>
            <a:off x="3344462" y="115291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27"/>
          <p:cNvGrpSpPr/>
          <p:nvPr/>
        </p:nvGrpSpPr>
        <p:grpSpPr>
          <a:xfrm>
            <a:off x="1218958" y="11497607"/>
            <a:ext cx="1901385" cy="1190462"/>
            <a:chOff x="457200" y="1466425"/>
            <a:chExt cx="776900" cy="486300"/>
          </a:xfrm>
        </p:grpSpPr>
        <p:sp>
          <p:nvSpPr>
            <p:cNvPr id="355" name="Google Shape;35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" name="Google Shape;357;p27"/>
          <p:cNvSpPr txBox="1"/>
          <p:nvPr>
            <p:ph idx="9" type="subTitle"/>
          </p:nvPr>
        </p:nvSpPr>
        <p:spPr>
          <a:xfrm>
            <a:off x="67" y="115656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8 (Gray)">
  <p:cSld name="CUSTOM_2_7_1_3_1_1_1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60" name="Google Shape;360;p2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361" name="Google Shape;361;p2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2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63" name="Google Shape;363;p2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2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65" name="Google Shape;365;p28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28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367" name="Google Shape;36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28"/>
          <p:cNvSpPr txBox="1"/>
          <p:nvPr>
            <p:ph idx="3" type="subTitle"/>
          </p:nvPr>
        </p:nvSpPr>
        <p:spPr>
          <a:xfrm>
            <a:off x="-32258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70" name="Google Shape;370;p28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28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372" name="Google Shape;37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8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75" name="Google Shape;375;p28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" name="Google Shape;376;p28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377" name="Google Shape;37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8" name="Google Shape;37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28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80" name="Google Shape;380;p28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28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382" name="Google Shape;38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3" name="Google Shape;38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28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85" name="Google Shape;385;p28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28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387" name="Google Shape;38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8" name="Google Shape;38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28"/>
          <p:cNvSpPr txBox="1"/>
          <p:nvPr>
            <p:ph idx="7" type="subTitle"/>
          </p:nvPr>
        </p:nvSpPr>
        <p:spPr>
          <a:xfrm>
            <a:off x="-32324" y="5694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90" name="Google Shape;390;p28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1" name="Google Shape;391;p28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392" name="Google Shape;39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3" name="Google Shape;39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28"/>
          <p:cNvSpPr txBox="1"/>
          <p:nvPr>
            <p:ph idx="8" type="subTitle"/>
          </p:nvPr>
        </p:nvSpPr>
        <p:spPr>
          <a:xfrm>
            <a:off x="-32658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95" name="Google Shape;395;p28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6" name="Google Shape;396;p28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397" name="Google Shape;39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8" name="Google Shape;39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28"/>
          <p:cNvSpPr txBox="1"/>
          <p:nvPr>
            <p:ph idx="9" type="subTitle"/>
          </p:nvPr>
        </p:nvSpPr>
        <p:spPr>
          <a:xfrm>
            <a:off x="-32791" y="3357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00" name="Google Shape;400;p28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28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02" name="Google Shape;40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3" name="Google Shape;40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p28"/>
          <p:cNvSpPr txBox="1"/>
          <p:nvPr>
            <p:ph idx="13" type="subTitle"/>
          </p:nvPr>
        </p:nvSpPr>
        <p:spPr>
          <a:xfrm>
            <a:off x="-32791" y="4525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8 (Green)">
  <p:cSld name="CUSTOM_2_7_1_3_1_1_1_1_1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07" name="Google Shape;407;p2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408" name="Google Shape;408;p2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2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10" name="Google Shape;410;p2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" name="Google Shape;411;p2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12" name="Google Shape;412;p29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29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414" name="Google Shape;41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29"/>
          <p:cNvSpPr txBox="1"/>
          <p:nvPr>
            <p:ph idx="3" type="subTitle"/>
          </p:nvPr>
        </p:nvSpPr>
        <p:spPr>
          <a:xfrm>
            <a:off x="-32257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17" name="Google Shape;417;p29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9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419" name="Google Shape;41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29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22" name="Google Shape;422;p29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29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424" name="Google Shape;42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5" name="Google Shape;42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" name="Google Shape;426;p29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27" name="Google Shape;427;p29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8" name="Google Shape;428;p29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429" name="Google Shape;42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0" name="Google Shape;43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29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32" name="Google Shape;432;p29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3" name="Google Shape;433;p29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434" name="Google Shape;43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5" name="Google Shape;43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29"/>
          <p:cNvSpPr txBox="1"/>
          <p:nvPr>
            <p:ph idx="7" type="subTitle"/>
          </p:nvPr>
        </p:nvSpPr>
        <p:spPr>
          <a:xfrm>
            <a:off x="467" y="5694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37" name="Google Shape;437;p29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9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439" name="Google Shape;43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0" name="Google Shape;44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9"/>
          <p:cNvSpPr txBox="1"/>
          <p:nvPr>
            <p:ph idx="8" type="subTitle"/>
          </p:nvPr>
        </p:nvSpPr>
        <p:spPr>
          <a:xfrm>
            <a:off x="-32791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42" name="Google Shape;442;p29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9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444" name="Google Shape;44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5" name="Google Shape;44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29"/>
          <p:cNvSpPr txBox="1"/>
          <p:nvPr>
            <p:ph idx="9" type="subTitle"/>
          </p:nvPr>
        </p:nvSpPr>
        <p:spPr>
          <a:xfrm>
            <a:off x="1" y="3357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47" name="Google Shape;447;p29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8" name="Google Shape;448;p29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49" name="Google Shape;44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0" name="Google Shape;45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9"/>
          <p:cNvSpPr txBox="1"/>
          <p:nvPr>
            <p:ph idx="13" type="subTitle"/>
          </p:nvPr>
        </p:nvSpPr>
        <p:spPr>
          <a:xfrm>
            <a:off x="0" y="4525667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3 (Green)">
  <p:cSld name="CUSTOM_2_7_1_5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54" name="Google Shape;454;p3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455" name="Google Shape;455;p3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6" name="Google Shape;456;p3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57" name="Google Shape;457;p3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3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59" name="Google Shape;459;p30"/>
          <p:cNvSpPr/>
          <p:nvPr/>
        </p:nvSpPr>
        <p:spPr>
          <a:xfrm flipH="1">
            <a:off x="1930911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0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461" name="Google Shape;461;p30"/>
          <p:cNvGrpSpPr/>
          <p:nvPr/>
        </p:nvGrpSpPr>
        <p:grpSpPr>
          <a:xfrm>
            <a:off x="1218833" y="3586941"/>
            <a:ext cx="1421954" cy="1422613"/>
            <a:chOff x="457200" y="1378813"/>
            <a:chExt cx="695400" cy="695450"/>
          </a:xfrm>
        </p:grpSpPr>
        <p:sp>
          <p:nvSpPr>
            <p:cNvPr id="462" name="Google Shape;462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3" name="Google Shape;463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30"/>
          <p:cNvGrpSpPr/>
          <p:nvPr/>
        </p:nvGrpSpPr>
        <p:grpSpPr>
          <a:xfrm>
            <a:off x="8608308" y="3586941"/>
            <a:ext cx="1421954" cy="1422613"/>
            <a:chOff x="457200" y="1378813"/>
            <a:chExt cx="695400" cy="695450"/>
          </a:xfrm>
        </p:grpSpPr>
        <p:sp>
          <p:nvSpPr>
            <p:cNvPr id="465" name="Google Shape;465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6" name="Google Shape;466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7" name="Google Shape;467;p30"/>
          <p:cNvSpPr/>
          <p:nvPr/>
        </p:nvSpPr>
        <p:spPr>
          <a:xfrm flipH="1">
            <a:off x="9320386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0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grpSp>
        <p:nvGrpSpPr>
          <p:cNvPr id="469" name="Google Shape;469;p30"/>
          <p:cNvGrpSpPr/>
          <p:nvPr/>
        </p:nvGrpSpPr>
        <p:grpSpPr>
          <a:xfrm>
            <a:off x="16353290" y="3588941"/>
            <a:ext cx="1421954" cy="1422613"/>
            <a:chOff x="457200" y="1378813"/>
            <a:chExt cx="695400" cy="695450"/>
          </a:xfrm>
        </p:grpSpPr>
        <p:sp>
          <p:nvSpPr>
            <p:cNvPr id="470" name="Google Shape;470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71" name="Google Shape;471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2" name="Google Shape;472;p30"/>
          <p:cNvSpPr/>
          <p:nvPr/>
        </p:nvSpPr>
        <p:spPr>
          <a:xfrm flipH="1">
            <a:off x="17065368" y="5169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0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Numbered 1–2 (Blue)">
  <p:cSld name="CUSTOM_2_7_1_5_2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27057" y="3154800"/>
            <a:ext cx="2206013" cy="9764321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31"/>
          <p:cNvSpPr/>
          <p:nvPr/>
        </p:nvSpPr>
        <p:spPr>
          <a:xfrm>
            <a:off x="2869453" y="3796133"/>
            <a:ext cx="8379300" cy="1269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78" name="Google Shape;478;p3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479" name="Google Shape;479;p3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0" name="Google Shape;480;p3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1" name="Google Shape;481;p3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3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83" name="Google Shape;483;p31"/>
          <p:cNvSpPr/>
          <p:nvPr/>
        </p:nvSpPr>
        <p:spPr>
          <a:xfrm>
            <a:off x="1218900" y="3790141"/>
            <a:ext cx="1422000" cy="1271100"/>
          </a:xfrm>
          <a:prstGeom prst="roundRect">
            <a:avLst>
              <a:gd fmla="val 16667" name="adj"/>
            </a:avLst>
          </a:prstGeom>
          <a:solidFill>
            <a:srgbClr val="AFC0DC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4" name="Google Shape;484;p31"/>
          <p:cNvSpPr/>
          <p:nvPr/>
        </p:nvSpPr>
        <p:spPr>
          <a:xfrm rot="10800000">
            <a:off x="1581906" y="4826902"/>
            <a:ext cx="695897" cy="385851"/>
          </a:xfrm>
          <a:prstGeom prst="flowChartExtract">
            <a:avLst/>
          </a:prstGeom>
          <a:solidFill>
            <a:srgbClr val="AFC0DC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1"/>
          <p:cNvSpPr txBox="1"/>
          <p:nvPr>
            <p:ph idx="3" type="subTitle"/>
          </p:nvPr>
        </p:nvSpPr>
        <p:spPr>
          <a:xfrm>
            <a:off x="-32791" y="5695600"/>
            <a:ext cx="11459400" cy="6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86" name="Google Shape;486;p31"/>
          <p:cNvSpPr txBox="1"/>
          <p:nvPr>
            <p:ph idx="4" type="subTitle"/>
          </p:nvPr>
        </p:nvSpPr>
        <p:spPr>
          <a:xfrm>
            <a:off x="2869453" y="3795933"/>
            <a:ext cx="8151600" cy="12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875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87" name="Google Shape;487;p31"/>
          <p:cNvSpPr/>
          <p:nvPr/>
        </p:nvSpPr>
        <p:spPr>
          <a:xfrm>
            <a:off x="14810609" y="3802133"/>
            <a:ext cx="8379300" cy="1269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31"/>
          <p:cNvGrpSpPr/>
          <p:nvPr/>
        </p:nvGrpSpPr>
        <p:grpSpPr>
          <a:xfrm>
            <a:off x="13160055" y="3796141"/>
            <a:ext cx="1421954" cy="1422613"/>
            <a:chOff x="457200" y="1378813"/>
            <a:chExt cx="695400" cy="695450"/>
          </a:xfrm>
        </p:grpSpPr>
        <p:sp>
          <p:nvSpPr>
            <p:cNvPr id="489" name="Google Shape;489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90" name="Google Shape;490;p3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" name="Google Shape;491;p31"/>
          <p:cNvSpPr txBox="1"/>
          <p:nvPr>
            <p:ph idx="5" type="subTitle"/>
          </p:nvPr>
        </p:nvSpPr>
        <p:spPr>
          <a:xfrm>
            <a:off x="11908365" y="5701600"/>
            <a:ext cx="11459400" cy="6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92" name="Google Shape;492;p31"/>
          <p:cNvSpPr txBox="1"/>
          <p:nvPr>
            <p:ph idx="6" type="subTitle"/>
          </p:nvPr>
        </p:nvSpPr>
        <p:spPr>
          <a:xfrm>
            <a:off x="14810609" y="3801933"/>
            <a:ext cx="8151600" cy="12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8757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93" name="Google Shape;493;p31"/>
          <p:cNvSpPr txBox="1"/>
          <p:nvPr>
            <p:ph idx="7" type="subTitle"/>
          </p:nvPr>
        </p:nvSpPr>
        <p:spPr>
          <a:xfrm>
            <a:off x="1218882" y="3730752"/>
            <a:ext cx="14220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5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94" name="Google Shape;494;p31"/>
          <p:cNvSpPr txBox="1"/>
          <p:nvPr>
            <p:ph idx="8" type="subTitle"/>
          </p:nvPr>
        </p:nvSpPr>
        <p:spPr>
          <a:xfrm>
            <a:off x="13159972" y="3730752"/>
            <a:ext cx="14220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" name="Google Shape;20;p5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  <p:sp>
        <p:nvSpPr>
          <p:cNvPr id="22" name="Google Shape;22;p5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3" name="Google Shape;2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5" name="Google Shape;25;p5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26" name="Google Shape;26;p5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9089" y="3283233"/>
            <a:ext cx="6094420" cy="4540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Numbered 1–5 (Grey)">
  <p:cSld name="CUSTOM_2_7_1_5_1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97" name="Google Shape;497;p3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498" name="Google Shape;498;p3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9" name="Google Shape;499;p3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00" name="Google Shape;500;p3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1" name="Google Shape;501;p3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02" name="Google Shape;502;p32"/>
          <p:cNvSpPr/>
          <p:nvPr/>
        </p:nvSpPr>
        <p:spPr>
          <a:xfrm>
            <a:off x="1066522" y="33406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3" name="Google Shape;503;p32"/>
          <p:cNvSpPr/>
          <p:nvPr/>
        </p:nvSpPr>
        <p:spPr>
          <a:xfrm>
            <a:off x="3173973" y="34042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2"/>
          <p:cNvSpPr/>
          <p:nvPr/>
        </p:nvSpPr>
        <p:spPr>
          <a:xfrm>
            <a:off x="3021813" y="34042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2"/>
          <p:cNvSpPr/>
          <p:nvPr/>
        </p:nvSpPr>
        <p:spPr>
          <a:xfrm flipH="1">
            <a:off x="1218757" y="52330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2"/>
          <p:cNvSpPr/>
          <p:nvPr/>
        </p:nvSpPr>
        <p:spPr>
          <a:xfrm flipH="1">
            <a:off x="2335417" y="52330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2"/>
          <p:cNvSpPr/>
          <p:nvPr/>
        </p:nvSpPr>
        <p:spPr>
          <a:xfrm>
            <a:off x="21152890" y="51694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8" name="Google Shape;508;p32"/>
          <p:cNvSpPr/>
          <p:nvPr/>
        </p:nvSpPr>
        <p:spPr>
          <a:xfrm>
            <a:off x="1218883" y="6993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9" name="Google Shape;509;p32"/>
          <p:cNvSpPr/>
          <p:nvPr/>
        </p:nvSpPr>
        <p:spPr>
          <a:xfrm>
            <a:off x="3174989" y="7056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2"/>
          <p:cNvSpPr/>
          <p:nvPr/>
        </p:nvSpPr>
        <p:spPr>
          <a:xfrm>
            <a:off x="3022829" y="7056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2"/>
          <p:cNvSpPr/>
          <p:nvPr/>
        </p:nvSpPr>
        <p:spPr>
          <a:xfrm flipH="1">
            <a:off x="1371117" y="9088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2"/>
          <p:cNvSpPr/>
          <p:nvPr/>
        </p:nvSpPr>
        <p:spPr>
          <a:xfrm flipH="1">
            <a:off x="2487777" y="9088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2"/>
          <p:cNvSpPr/>
          <p:nvPr/>
        </p:nvSpPr>
        <p:spPr>
          <a:xfrm>
            <a:off x="21305250" y="9025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14" name="Google Shape;514;p32"/>
          <p:cNvSpPr/>
          <p:nvPr/>
        </p:nvSpPr>
        <p:spPr>
          <a:xfrm>
            <a:off x="1168096" y="10921033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15" name="Google Shape;515;p32"/>
          <p:cNvSpPr/>
          <p:nvPr/>
        </p:nvSpPr>
        <p:spPr>
          <a:xfrm>
            <a:off x="3174989" y="10984633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2"/>
          <p:cNvSpPr/>
          <p:nvPr/>
        </p:nvSpPr>
        <p:spPr>
          <a:xfrm>
            <a:off x="3022829" y="10984633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2"/>
          <p:cNvSpPr txBox="1"/>
          <p:nvPr>
            <p:ph idx="3" type="subTitle"/>
          </p:nvPr>
        </p:nvSpPr>
        <p:spPr>
          <a:xfrm>
            <a:off x="-32458" y="3380133"/>
            <a:ext cx="198204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18" name="Google Shape;518;p32"/>
          <p:cNvSpPr txBox="1"/>
          <p:nvPr>
            <p:ph idx="4" type="subTitle"/>
          </p:nvPr>
        </p:nvSpPr>
        <p:spPr>
          <a:xfrm>
            <a:off x="467" y="5186567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19" name="Google Shape;519;p32"/>
          <p:cNvSpPr txBox="1"/>
          <p:nvPr>
            <p:ph idx="5" type="subTitle"/>
          </p:nvPr>
        </p:nvSpPr>
        <p:spPr>
          <a:xfrm>
            <a:off x="-32458" y="70618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20" name="Google Shape;520;p32"/>
          <p:cNvSpPr txBox="1"/>
          <p:nvPr>
            <p:ph idx="6" type="subTitle"/>
          </p:nvPr>
        </p:nvSpPr>
        <p:spPr>
          <a:xfrm>
            <a:off x="-32458" y="9052400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21" name="Google Shape;521;p32"/>
          <p:cNvSpPr txBox="1"/>
          <p:nvPr>
            <p:ph idx="7" type="subTitle"/>
          </p:nvPr>
        </p:nvSpPr>
        <p:spPr>
          <a:xfrm>
            <a:off x="467" y="109846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  <p15:guide id="2" pos="14556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eens)">
  <p:cSld name="CUSTOM_2_7_1_6_1_2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25" name="Google Shape;525;p3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526" name="Google Shape;526;p3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28" name="Google Shape;528;p3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3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30" name="Google Shape;530;p33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31" name="Google Shape;531;p3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3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3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35" name="Google Shape;535;p33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36" name="Google Shape;536;p33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537" name="Google Shape;537;p3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3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5938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3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Yellow/Green)">
  <p:cSld name="CUSTOM_2_7_1_6_1_2_1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4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44" name="Google Shape;544;p3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545" name="Google Shape;545;p3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6" name="Google Shape;546;p3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47" name="Google Shape;547;p3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8" name="Google Shape;548;p3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49" name="Google Shape;549;p34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50" name="Google Shape;550;p34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4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4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4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54" name="Google Shape;554;p34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55" name="Google Shape;555;p34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556" name="Google Shape;556;p3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4 (Gray)">
  <p:cSld name="CUSTOM_2_7_1_6_1_2_1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63" name="Google Shape;563;p3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564" name="Google Shape;564;p3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3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66" name="Google Shape;566;p3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7" name="Google Shape;567;p3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68" name="Google Shape;568;p35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69" name="Google Shape;569;p35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5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5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5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73" name="Google Shape;573;p35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74" name="Google Shape;574;p35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575" name="Google Shape;575;p3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3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938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3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49861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4 (Blue)">
  <p:cSld name="CUSTOM_2_7_1_6_1_2_1_1_1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6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82" name="Google Shape;582;p3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583" name="Google Shape;583;p3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3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85" name="Google Shape;585;p3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3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87" name="Google Shape;587;p36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88" name="Google Shape;588;p36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36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36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36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92" name="Google Shape;592;p36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93" name="Google Shape;593;p36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594" name="Google Shape;594;p36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37408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36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5938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36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8149861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36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een)">
  <p:cSld name="CUSTOM_2_7_1_4_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7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3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01" name="Google Shape;601;p3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602" name="Google Shape;602;p3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3" name="Google Shape;603;p3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4" name="Google Shape;604;p3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5" name="Google Shape;605;p3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06" name="Google Shape;606;p37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07" name="Google Shape;607;p37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7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7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7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11" name="Google Shape;611;p37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12" name="Google Shape;612;p37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13" name="Google Shape;613;p37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7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615" name="Google Shape;615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37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5360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37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90473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3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Green/Yellow)">
  <p:cSld name="CUSTOM_2_7_1_4_1_2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8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3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23" name="Google Shape;623;p3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624" name="Google Shape;624;p3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5" name="Google Shape;625;p3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6" name="Google Shape;626;p3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7" name="Google Shape;627;p3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28" name="Google Shape;628;p38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29" name="Google Shape;629;p38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8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38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8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33" name="Google Shape;633;p38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34" name="Google Shape;634;p38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35" name="Google Shape;635;p38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8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637" name="Google Shape;637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360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0473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3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5 (Gray)">
  <p:cSld name="CUSTOM_2_7_1_4_1_1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9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45" name="Google Shape;645;p3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646" name="Google Shape;646;p3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7" name="Google Shape;647;p3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8" name="Google Shape;648;p3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9" name="Google Shape;649;p3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0" name="Google Shape;650;p39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1" name="Google Shape;651;p39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9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9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9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5" name="Google Shape;655;p39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6" name="Google Shape;656;p39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7" name="Google Shape;657;p39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9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659" name="Google Shape;659;p3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3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360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3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3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047395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3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5 (Blue)">
  <p:cSld name="CUSTOM_2_7_1_4_1_1_1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0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4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67" name="Google Shape;667;p4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668" name="Google Shape;668;p4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9" name="Google Shape;669;p4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70" name="Google Shape;670;p4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1" name="Google Shape;671;p4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72" name="Google Shape;672;p40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73" name="Google Shape;673;p40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0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40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0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77" name="Google Shape;677;p40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78" name="Google Shape;678;p40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79" name="Google Shape;679;p40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40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681" name="Google Shape;681;p40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35040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40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5360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40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72033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40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9047395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40"/>
          <p:cNvPicPr preferRelativeResize="0"/>
          <p:nvPr/>
        </p:nvPicPr>
        <p:blipFill rotWithShape="1">
          <a:blip r:embed="rId2">
            <a:alphaModFix/>
          </a:blip>
          <a:srcRect b="465" l="0" r="0" t="475"/>
          <a:stretch/>
        </p:blipFill>
        <p:spPr>
          <a:xfrm>
            <a:off x="1145750" y="10875461"/>
            <a:ext cx="2094298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een)">
  <p:cSld name="CUSTOM_2_7_1_3_1_1_3_1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41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4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89" name="Google Shape;689;p4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690" name="Google Shape;690;p4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1" name="Google Shape;691;p4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2" name="Google Shape;692;p4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4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94" name="Google Shape;694;p41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95" name="Google Shape;695;p41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41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41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41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41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41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01" name="Google Shape;701;p41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02" name="Google Shape;702;p41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03" name="Google Shape;703;p41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04" name="Google Shape;704;p41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705" name="Google Shape;705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41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41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4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41"/>
          <p:cNvPicPr preferRelativeResize="0"/>
          <p:nvPr/>
        </p:nvPicPr>
        <p:blipFill rotWithShape="1">
          <a:blip r:embed="rId3">
            <a:alphaModFix/>
          </a:blip>
          <a:srcRect b="238" l="0" r="0" t="228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0" name="Google Shape;30;p6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3" name="Google Shape;33;p6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4" name="Google Shape;34;p6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35" name="Google Shape;35;p6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8888" y="2822800"/>
            <a:ext cx="6825749" cy="511930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Yellow/Green)">
  <p:cSld name="CUSTOM_2_7_1_3_1_1_3_2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2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4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14" name="Google Shape;714;p4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715" name="Google Shape;715;p4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4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17" name="Google Shape;717;p4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8" name="Google Shape;718;p4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19" name="Google Shape;719;p42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20" name="Google Shape;720;p42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2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2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2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42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42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26" name="Google Shape;726;p42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27" name="Google Shape;727;p42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28" name="Google Shape;728;p42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29" name="Google Shape;729;p42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730" name="Google Shape;730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4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6 (Gray)">
  <p:cSld name="CUSTOM_2_7_1_3_1_1_3_3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3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4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39" name="Google Shape;739;p4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740" name="Google Shape;740;p4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4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42" name="Google Shape;742;p4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3" name="Google Shape;743;p4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44" name="Google Shape;744;p43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45" name="Google Shape;745;p43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43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43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43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43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43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51" name="Google Shape;751;p43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52" name="Google Shape;752;p43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53" name="Google Shape;753;p43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54" name="Google Shape;754;p43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755" name="Google Shape;755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4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6 (Blue)">
  <p:cSld name="CUSTOM_2_7_1_3_1_1_3_2_1"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4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4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64" name="Google Shape;764;p4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765" name="Google Shape;765;p4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6" name="Google Shape;766;p4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67" name="Google Shape;767;p4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8" name="Google Shape;768;p4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69" name="Google Shape;769;p44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70" name="Google Shape;770;p44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44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4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4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44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44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76" name="Google Shape;776;p44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77" name="Google Shape;777;p44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78" name="Google Shape;778;p44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79" name="Google Shape;779;p44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780" name="Google Shape;780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3364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65064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9658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4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een)">
  <p:cSld name="CUSTOM_2_7_1_3_1_1_1_2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45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89" name="Google Shape;789;p4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790" name="Google Shape;790;p4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1" name="Google Shape;791;p4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92" name="Google Shape;792;p4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3" name="Google Shape;793;p4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94" name="Google Shape;794;p45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95" name="Google Shape;795;p45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5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97" name="Google Shape;797;p45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45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99" name="Google Shape;799;p45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5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01" name="Google Shape;801;p45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45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03" name="Google Shape;803;p45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45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05" name="Google Shape;805;p45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45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807" name="Google Shape;807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45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45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45"/>
          <p:cNvPicPr preferRelativeResize="0"/>
          <p:nvPr/>
        </p:nvPicPr>
        <p:blipFill rotWithShape="1">
          <a:blip r:embed="rId3">
            <a:alphaModFix/>
          </a:blip>
          <a:srcRect b="1390" l="0" r="0" t="1380"/>
          <a:stretch/>
        </p:blipFill>
        <p:spPr>
          <a:xfrm>
            <a:off x="1145750" y="10119360"/>
            <a:ext cx="1388917" cy="1048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3" name="Google Shape;813;p4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Yellow/Green)">
  <p:cSld name="CUSTOM_2_7_1_3_1_1_1_2_1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46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17" name="Google Shape;817;p4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818" name="Google Shape;818;p4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4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20" name="Google Shape;820;p4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4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22" name="Google Shape;822;p46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23" name="Google Shape;823;p46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6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25" name="Google Shape;825;p46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46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27" name="Google Shape;827;p46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6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29" name="Google Shape;829;p46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6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31" name="Google Shape;831;p46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6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33" name="Google Shape;833;p46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6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835" name="Google Shape;835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0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3471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119360"/>
            <a:ext cx="1388916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4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7 (Gray)">
  <p:cSld name="CUSTOM_2_7_1_3_1_1_1_2_1_1"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47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45" name="Google Shape;845;p4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846" name="Google Shape;846;p4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7" name="Google Shape;847;p4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48" name="Google Shape;848;p4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9" name="Google Shape;849;p4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0" name="Google Shape;850;p47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1" name="Google Shape;851;p47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47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3" name="Google Shape;853;p47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47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5" name="Google Shape;855;p47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47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7" name="Google Shape;857;p47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47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9" name="Google Shape;859;p47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47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61" name="Google Shape;861;p47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47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863" name="Google Shape;863;p4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4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4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4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4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47"/>
          <p:cNvPicPr preferRelativeResize="0"/>
          <p:nvPr/>
        </p:nvPicPr>
        <p:blipFill rotWithShape="1">
          <a:blip r:embed="rId2">
            <a:alphaModFix/>
          </a:blip>
          <a:srcRect b="2892" l="0" r="0" t="2883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47"/>
          <p:cNvPicPr preferRelativeResize="0"/>
          <p:nvPr/>
        </p:nvPicPr>
        <p:blipFill rotWithShape="1">
          <a:blip r:embed="rId2">
            <a:alphaModFix/>
          </a:blip>
          <a:srcRect b="2892" l="0" r="0" t="2883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7 (Blue)">
  <p:cSld name="CUSTOM_2_7_1_3_1_1_1_2_1_1_1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48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4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73" name="Google Shape;873;p4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874" name="Google Shape;874;p4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5" name="Google Shape;875;p4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76" name="Google Shape;876;p4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7" name="Google Shape;877;p4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78" name="Google Shape;878;p48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79" name="Google Shape;879;p48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48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81" name="Google Shape;881;p48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48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83" name="Google Shape;883;p48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48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85" name="Google Shape;885;p48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48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87" name="Google Shape;887;p48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48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89" name="Google Shape;889;p48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8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891" name="Google Shape;891;p48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48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4559067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48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48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7347100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48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48"/>
          <p:cNvPicPr preferRelativeResize="0"/>
          <p:nvPr/>
        </p:nvPicPr>
        <p:blipFill rotWithShape="1">
          <a:blip r:embed="rId2">
            <a:alphaModFix/>
          </a:blip>
          <a:srcRect b="1616" l="0" r="0" t="1616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48"/>
          <p:cNvPicPr preferRelativeResize="0"/>
          <p:nvPr/>
        </p:nvPicPr>
        <p:blipFill rotWithShape="1">
          <a:blip r:embed="rId2">
            <a:alphaModFix/>
          </a:blip>
          <a:srcRect b="1616" l="0" r="0" t="1616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een)">
  <p:cSld name="CUSTOM_2_7_1_3_1_1_1_1_1_1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00" name="Google Shape;900;p4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901" name="Google Shape;901;p4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2" name="Google Shape;902;p4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03" name="Google Shape;903;p4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4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05" name="Google Shape;905;p49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9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07" name="Google Shape;907;p49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9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09" name="Google Shape;909;p49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49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1" name="Google Shape;911;p49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49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3" name="Google Shape;913;p49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49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5" name="Google Shape;915;p49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49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7" name="Google Shape;917;p49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49"/>
          <p:cNvSpPr txBox="1"/>
          <p:nvPr>
            <p:ph idx="9" type="subTitle"/>
          </p:nvPr>
        </p:nvSpPr>
        <p:spPr>
          <a:xfrm>
            <a:off x="0" y="3357333"/>
            <a:ext cx="229155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9" name="Google Shape;919;p49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49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921" name="Google Shape;921;p4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49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4559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4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49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6872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4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49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9168384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4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49"/>
          <p:cNvPicPr preferRelativeResize="0"/>
          <p:nvPr/>
        </p:nvPicPr>
        <p:blipFill rotWithShape="1">
          <a:blip r:embed="rId3">
            <a:alphaModFix/>
          </a:blip>
          <a:srcRect b="1037" l="0" r="0" t="1047"/>
          <a:stretch/>
        </p:blipFill>
        <p:spPr>
          <a:xfrm>
            <a:off x="1145750" y="11505768"/>
            <a:ext cx="1267637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Yellow/Green)">
  <p:cSld name="CUSTOM_2_7_1_3_1_1_1_1_1_1_1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31" name="Google Shape;931;p5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932" name="Google Shape;932;p5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3" name="Google Shape;933;p5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4" name="Google Shape;934;p5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5" name="Google Shape;935;p5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36" name="Google Shape;936;p50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50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38" name="Google Shape;938;p50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50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40" name="Google Shape;940;p50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50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42" name="Google Shape;942;p50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50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44" name="Google Shape;944;p50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50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46" name="Google Shape;946;p50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50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48" name="Google Shape;948;p50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50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50" name="Google Shape;950;p50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50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952" name="Google Shape;952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Bullets 1–8 (Gray)">
  <p:cSld name="CUSTOM_2_7_1_3_1_1_1_1_1_1_1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5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62" name="Google Shape;962;p5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963" name="Google Shape;963;p5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4" name="Google Shape;964;p5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65" name="Google Shape;965;p5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6" name="Google Shape;966;p5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67" name="Google Shape;967;p51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51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69" name="Google Shape;969;p51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51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71" name="Google Shape;971;p51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51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73" name="Google Shape;973;p51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51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75" name="Google Shape;975;p51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51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77" name="Google Shape;977;p51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51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79" name="Google Shape;979;p51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51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81" name="Google Shape;981;p51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51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983" name="Google Shape;983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5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0" name="Google Shape;40;p7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3" name="Google Shape;43;p7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4" name="Google Shape;44;p7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45" name="Google Shape;45;p7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pic>
        <p:nvPicPr>
          <p:cNvPr id="46" name="Google Shape;4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7557" y="3072384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Bullets 1–8 (Blue)">
  <p:cSld name="CUSTOM_2_7_1_3_1_1_1_1_1_1_1_1_1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5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93" name="Google Shape;993;p5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cxnSp>
        <p:nvCxnSpPr>
          <p:cNvPr id="994" name="Google Shape;994;p5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5" name="Google Shape;995;p5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96" name="Google Shape;996;p5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7" name="Google Shape;997;p5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98" name="Google Shape;998;p52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52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00" name="Google Shape;1000;p52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52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02" name="Google Shape;1002;p52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52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04" name="Google Shape;1004;p52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52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06" name="Google Shape;1006;p52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52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08" name="Google Shape;1008;p52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52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10" name="Google Shape;1010;p52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52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12" name="Google Shape;1012;p52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52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pic>
        <p:nvPicPr>
          <p:cNvPr id="1014" name="Google Shape;1014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" name="Google Shape;1016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9" name="Google Shape;1019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1" name="Google Shape;1021;p52"/>
          <p:cNvPicPr preferRelativeResize="0"/>
          <p:nvPr/>
        </p:nvPicPr>
        <p:blipFill rotWithShape="1">
          <a:blip r:embed="rId2">
            <a:alphaModFix/>
          </a:blip>
          <a:srcRect b="1276" l="0" r="0" t="1276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Fist to Five">
  <p:cSld name="CUSTOM_2_3_1_1_3_1_1_2_1_1_1_1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3" name="Google Shape;1023;p53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5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Review">
  <p:cSld name="CUSTOM_17_2_1_2_1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oogle Shape;1026;p5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027" name="Google Shape;1027;p5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8" name="Google Shape;1028;p54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29" name="Google Shape;1029;p54"/>
          <p:cNvSpPr txBox="1"/>
          <p:nvPr/>
        </p:nvSpPr>
        <p:spPr>
          <a:xfrm>
            <a:off x="731409" y="76820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-US" sz="9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9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30" name="Google Shape;103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9806" y="3048000"/>
            <a:ext cx="3258038" cy="4368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Google Shape;1032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77573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33" name="Google Shape;1033;p55"/>
          <p:cNvSpPr txBox="1"/>
          <p:nvPr/>
        </p:nvSpPr>
        <p:spPr>
          <a:xfrm>
            <a:off x="-67" y="2519467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34" name="Google Shape;1034;p55"/>
          <p:cNvCxnSpPr/>
          <p:nvPr/>
        </p:nvCxnSpPr>
        <p:spPr>
          <a:xfrm>
            <a:off x="6146399" y="5338400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5" name="Google Shape;1035;p5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2. Take a Break 2">
  <p:cSld name="CUSTOM_1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77573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56"/>
          <p:cNvSpPr txBox="1"/>
          <p:nvPr/>
        </p:nvSpPr>
        <p:spPr>
          <a:xfrm>
            <a:off x="-67" y="1097067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1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39" name="Google Shape;1039;p56"/>
          <p:cNvCxnSpPr/>
          <p:nvPr/>
        </p:nvCxnSpPr>
        <p:spPr>
          <a:xfrm>
            <a:off x="6146399" y="3916000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0" name="Google Shape;1040;p5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. Watch a Video">
  <p:cSld name="CUSTOM_2"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Google Shape;1042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7" y="-37"/>
            <a:ext cx="24377650" cy="137124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5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4" name="Google Shape;1044;p57"/>
          <p:cNvSpPr txBox="1"/>
          <p:nvPr>
            <p:ph type="title"/>
          </p:nvPr>
        </p:nvSpPr>
        <p:spPr>
          <a:xfrm>
            <a:off x="9446339" y="7111733"/>
            <a:ext cx="14835300" cy="20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045" name="Google Shape;1045;p57"/>
          <p:cNvSpPr txBox="1"/>
          <p:nvPr/>
        </p:nvSpPr>
        <p:spPr>
          <a:xfrm>
            <a:off x="9446139" y="5568800"/>
            <a:ext cx="1483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24375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6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46" name="Google Shape;1046;p57"/>
          <p:cNvCxnSpPr/>
          <p:nvPr/>
        </p:nvCxnSpPr>
        <p:spPr>
          <a:xfrm>
            <a:off x="12515940" y="7111733"/>
            <a:ext cx="8696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7" name="Google Shape;1047;p57"/>
          <p:cNvSpPr/>
          <p:nvPr/>
        </p:nvSpPr>
        <p:spPr>
          <a:xfrm>
            <a:off x="15515358" y="2382400"/>
            <a:ext cx="2697000" cy="2697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57"/>
          <p:cNvSpPr/>
          <p:nvPr/>
        </p:nvSpPr>
        <p:spPr>
          <a:xfrm flipH="1" rot="-5400000">
            <a:off x="16342144" y="3092266"/>
            <a:ext cx="1477933" cy="1277867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950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4. Watch a Video">
  <p:cSld name="CUSTOM_3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7" y="-37"/>
            <a:ext cx="24377650" cy="137124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p5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FFFFFF"/>
                </a:solidFill>
              </a:defRPr>
            </a:lvl1pPr>
            <a:lvl2pPr lvl="1" rtl="0">
              <a:buNone/>
              <a:defRPr sz="1600">
                <a:solidFill>
                  <a:srgbClr val="FFFFFF"/>
                </a:solidFill>
              </a:defRPr>
            </a:lvl2pPr>
            <a:lvl3pPr lvl="2" rtl="0">
              <a:buNone/>
              <a:defRPr sz="1600">
                <a:solidFill>
                  <a:srgbClr val="FFFFFF"/>
                </a:solidFill>
              </a:defRPr>
            </a:lvl3pPr>
            <a:lvl4pPr lvl="3" rtl="0">
              <a:buNone/>
              <a:defRPr sz="1600">
                <a:solidFill>
                  <a:srgbClr val="FFFFFF"/>
                </a:solidFill>
              </a:defRPr>
            </a:lvl4pPr>
            <a:lvl5pPr lvl="4" rtl="0">
              <a:buNone/>
              <a:defRPr sz="1600">
                <a:solidFill>
                  <a:srgbClr val="FFFFFF"/>
                </a:solidFill>
              </a:defRPr>
            </a:lvl5pPr>
            <a:lvl6pPr lvl="5" rtl="0">
              <a:buNone/>
              <a:defRPr sz="1600">
                <a:solidFill>
                  <a:srgbClr val="FFFFFF"/>
                </a:solidFill>
              </a:defRPr>
            </a:lvl6pPr>
            <a:lvl7pPr lvl="6" rtl="0">
              <a:buNone/>
              <a:defRPr sz="1600">
                <a:solidFill>
                  <a:srgbClr val="FFFFFF"/>
                </a:solidFill>
              </a:defRPr>
            </a:lvl7pPr>
            <a:lvl8pPr lvl="7" rtl="0">
              <a:buNone/>
              <a:defRPr sz="1600">
                <a:solidFill>
                  <a:srgbClr val="FFFFFF"/>
                </a:solidFill>
              </a:defRPr>
            </a:lvl8pPr>
            <a:lvl9pPr lvl="8" rtl="0">
              <a:buNone/>
              <a:defRPr sz="16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2" name="Google Shape;1052;p58"/>
          <p:cNvSpPr txBox="1"/>
          <p:nvPr/>
        </p:nvSpPr>
        <p:spPr>
          <a:xfrm>
            <a:off x="4570609" y="5772000"/>
            <a:ext cx="1483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24375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6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53" name="Google Shape;1053;p58"/>
          <p:cNvCxnSpPr/>
          <p:nvPr/>
        </p:nvCxnSpPr>
        <p:spPr>
          <a:xfrm>
            <a:off x="7640410" y="7314933"/>
            <a:ext cx="8696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4" name="Google Shape;1054;p58"/>
          <p:cNvSpPr/>
          <p:nvPr/>
        </p:nvSpPr>
        <p:spPr>
          <a:xfrm>
            <a:off x="10639828" y="2585600"/>
            <a:ext cx="2697000" cy="2697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58"/>
          <p:cNvSpPr/>
          <p:nvPr/>
        </p:nvSpPr>
        <p:spPr>
          <a:xfrm flipH="1" rot="-5400000">
            <a:off x="11466614" y="3295466"/>
            <a:ext cx="1477933" cy="1277867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58"/>
          <p:cNvSpPr txBox="1"/>
          <p:nvPr>
            <p:ph type="title"/>
          </p:nvPr>
        </p:nvSpPr>
        <p:spPr>
          <a:xfrm>
            <a:off x="3425574" y="7483400"/>
            <a:ext cx="17457900" cy="20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5. Peer Review">
  <p:cSld name="CUSTOM_3_1"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8" name="Google Shape;1058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77674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59"/>
          <p:cNvSpPr txBox="1"/>
          <p:nvPr/>
        </p:nvSpPr>
        <p:spPr>
          <a:xfrm>
            <a:off x="0" y="574200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600">
                <a:solidFill>
                  <a:srgbClr val="1155CC"/>
                </a:solidFill>
                <a:latin typeface="Amatic SC"/>
                <a:ea typeface="Amatic SC"/>
                <a:cs typeface="Amatic SC"/>
                <a:sym typeface="Amatic SC"/>
              </a:rPr>
              <a:t>Peer Review</a:t>
            </a:r>
            <a:endParaRPr sz="25600">
              <a:solidFill>
                <a:srgbClr val="1155CC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60" name="Google Shape;1060;p5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5"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2" name="Google Shape;1062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17184" y="1581200"/>
            <a:ext cx="18238918" cy="11634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60"/>
          <p:cNvSpPr txBox="1"/>
          <p:nvPr/>
        </p:nvSpPr>
        <p:spPr>
          <a:xfrm>
            <a:off x="956817" y="1581200"/>
            <a:ext cx="12272100" cy="198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>
                <a:latin typeface="Inconsolata"/>
                <a:ea typeface="Inconsolata"/>
                <a:cs typeface="Inconsolata"/>
                <a:sym typeface="Inconsolata"/>
              </a:rPr>
              <a:t>&lt;Time to Code&gt;</a:t>
            </a:r>
            <a:endParaRPr sz="120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64" name="Google Shape;1064;p6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62"/>
          <p:cNvSpPr txBox="1"/>
          <p:nvPr>
            <p:ph type="title"/>
          </p:nvPr>
        </p:nvSpPr>
        <p:spPr>
          <a:xfrm>
            <a:off x="1675963" y="9592914"/>
            <a:ext cx="210258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Helvetica Neue"/>
              <a:buNone/>
              <a:defRPr b="1" i="0" sz="6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0" name="Google Shape;50;p8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" name="Google Shape;5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7557" y="3181867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Boot Camp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5" name="Google Shape;55;p8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6" name="Google Shape;56;p8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sp>
        <p:nvSpPr>
          <p:cNvPr id="57" name="Google Shape;57;p8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k_Section">
  <p:cSld name="Blk_Section"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63"/>
          <p:cNvSpPr txBox="1"/>
          <p:nvPr>
            <p:ph type="title"/>
          </p:nvPr>
        </p:nvSpPr>
        <p:spPr>
          <a:xfrm>
            <a:off x="1675963" y="5292616"/>
            <a:ext cx="210258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Helvetica Neue"/>
              <a:buNone/>
              <a:defRPr b="1" i="0" sz="15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grpSp>
        <p:nvGrpSpPr>
          <p:cNvPr id="1070" name="Google Shape;1070;p63"/>
          <p:cNvGrpSpPr/>
          <p:nvPr/>
        </p:nvGrpSpPr>
        <p:grpSpPr>
          <a:xfrm>
            <a:off x="437040" y="5814"/>
            <a:ext cx="23513873" cy="13485748"/>
            <a:chOff x="0" y="-1"/>
            <a:chExt cx="23520930" cy="13485748"/>
          </a:xfrm>
        </p:grpSpPr>
        <p:grpSp>
          <p:nvGrpSpPr>
            <p:cNvPr id="1071" name="Google Shape;1071;p63"/>
            <p:cNvGrpSpPr/>
            <p:nvPr/>
          </p:nvGrpSpPr>
          <p:grpSpPr>
            <a:xfrm>
              <a:off x="0" y="228870"/>
              <a:ext cx="23520930" cy="13256877"/>
              <a:chOff x="0" y="-1"/>
              <a:chExt cx="23520930" cy="13256877"/>
            </a:xfrm>
          </p:grpSpPr>
          <p:sp>
            <p:nvSpPr>
              <p:cNvPr id="1072" name="Google Shape;1072;p63"/>
              <p:cNvSpPr txBox="1"/>
              <p:nvPr/>
            </p:nvSpPr>
            <p:spPr>
              <a:xfrm>
                <a:off x="452070" y="-1"/>
                <a:ext cx="98307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Confidential &amp; Proprietary Information of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073" name="Google Shape;1073;p63"/>
              <p:cNvSpPr txBox="1"/>
              <p:nvPr/>
            </p:nvSpPr>
            <p:spPr>
              <a:xfrm>
                <a:off x="18397667" y="12834176"/>
                <a:ext cx="45738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©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cxnSp>
            <p:nvCxnSpPr>
              <p:cNvPr id="1074" name="Google Shape;1074;p63"/>
              <p:cNvCxnSpPr/>
              <p:nvPr/>
            </p:nvCxnSpPr>
            <p:spPr>
              <a:xfrm rot="10800000">
                <a:off x="23514756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075" name="Google Shape;1075;p63"/>
              <p:cNvCxnSpPr/>
              <p:nvPr/>
            </p:nvCxnSpPr>
            <p:spPr>
              <a:xfrm rot="10800000">
                <a:off x="1269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076" name="Google Shape;1076;p63"/>
              <p:cNvCxnSpPr/>
              <p:nvPr/>
            </p:nvCxnSpPr>
            <p:spPr>
              <a:xfrm>
                <a:off x="0" y="13034475"/>
                <a:ext cx="18236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077" name="Google Shape;1077;p63"/>
              <p:cNvCxnSpPr/>
              <p:nvPr/>
            </p:nvCxnSpPr>
            <p:spPr>
              <a:xfrm>
                <a:off x="10353630" y="211280"/>
                <a:ext cx="13167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078" name="Google Shape;1078;p63"/>
              <p:cNvCxnSpPr/>
              <p:nvPr/>
            </p:nvCxnSpPr>
            <p:spPr>
              <a:xfrm>
                <a:off x="14498" y="211280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079" name="Google Shape;1079;p63"/>
              <p:cNvCxnSpPr/>
              <p:nvPr/>
            </p:nvCxnSpPr>
            <p:spPr>
              <a:xfrm>
                <a:off x="23106964" y="13034475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</p:grpSp>
        <p:grpSp>
          <p:nvGrpSpPr>
            <p:cNvPr id="1080" name="Google Shape;1080;p63"/>
            <p:cNvGrpSpPr/>
            <p:nvPr/>
          </p:nvGrpSpPr>
          <p:grpSpPr>
            <a:xfrm>
              <a:off x="20968243" y="-1"/>
              <a:ext cx="1898100" cy="1898100"/>
              <a:chOff x="-1" y="-1"/>
              <a:chExt cx="1898100" cy="1898100"/>
            </a:xfrm>
          </p:grpSpPr>
          <p:sp>
            <p:nvSpPr>
              <p:cNvPr id="1081" name="Google Shape;1081;p63"/>
              <p:cNvSpPr/>
              <p:nvPr/>
            </p:nvSpPr>
            <p:spPr>
              <a:xfrm>
                <a:off x="-1" y="-1"/>
                <a:ext cx="1898100" cy="1898100"/>
              </a:xfrm>
              <a:prstGeom prst="rect">
                <a:avLst/>
              </a:pr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6400"/>
                  <a:buFont typeface="Helvetica Neue"/>
                  <a:buNone/>
                </a:pPr>
                <a:r>
                  <a:t/>
                </a:r>
                <a:endParaRPr sz="32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Google Shape;410;p58" id="1082" name="Google Shape;1082;p63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438601" y="438683"/>
                <a:ext cx="1016000" cy="102870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802;p192" id="1084" name="Google Shape;1084;p64"/>
          <p:cNvPicPr preferRelativeResize="0"/>
          <p:nvPr/>
        </p:nvPicPr>
        <p:blipFill rotWithShape="1">
          <a:blip r:embed="rId2">
            <a:alphaModFix/>
          </a:blip>
          <a:srcRect b="32152" l="0" r="0" t="0"/>
          <a:stretch/>
        </p:blipFill>
        <p:spPr>
          <a:xfrm>
            <a:off x="1027240" y="11035278"/>
            <a:ext cx="3202713" cy="2141038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64"/>
          <p:cNvSpPr txBox="1"/>
          <p:nvPr>
            <p:ph type="title"/>
          </p:nvPr>
        </p:nvSpPr>
        <p:spPr>
          <a:xfrm>
            <a:off x="4556297" y="11509288"/>
            <a:ext cx="192117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Helvetica Neue"/>
              <a:buNone/>
              <a:defRPr b="1" i="0" sz="8000" u="sng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sp>
        <p:nvSpPr>
          <p:cNvPr id="1086" name="Google Shape;1086;p64"/>
          <p:cNvSpPr/>
          <p:nvPr/>
        </p:nvSpPr>
        <p:spPr>
          <a:xfrm>
            <a:off x="0" y="0"/>
            <a:ext cx="24377700" cy="105072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375" lIns="182825" spcFirstLastPara="1" rIns="182825" wrap="square" tIns="913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8" name="Google Shape;1088;p65"/>
          <p:cNvCxnSpPr/>
          <p:nvPr/>
        </p:nvCxnSpPr>
        <p:spPr>
          <a:xfrm>
            <a:off x="-61486" y="3441450"/>
            <a:ext cx="14215200" cy="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89" name="Google Shape;1089;p65"/>
          <p:cNvCxnSpPr/>
          <p:nvPr/>
        </p:nvCxnSpPr>
        <p:spPr>
          <a:xfrm rot="10800000">
            <a:off x="4036449" y="138"/>
            <a:ext cx="0" cy="36114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0" name="Google Shape;1090;p65"/>
          <p:cNvCxnSpPr/>
          <p:nvPr/>
        </p:nvCxnSpPr>
        <p:spPr>
          <a:xfrm rot="10800000">
            <a:off x="5318545" y="138"/>
            <a:ext cx="0" cy="36114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1" name="Google Shape;1091;p65"/>
          <p:cNvCxnSpPr/>
          <p:nvPr/>
        </p:nvCxnSpPr>
        <p:spPr>
          <a:xfrm rot="10800000">
            <a:off x="8441597" y="138"/>
            <a:ext cx="0" cy="36114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2" name="Google Shape;1092;p65"/>
          <p:cNvCxnSpPr/>
          <p:nvPr/>
        </p:nvCxnSpPr>
        <p:spPr>
          <a:xfrm rot="10800000">
            <a:off x="14216534" y="180"/>
            <a:ext cx="0" cy="50808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3" name="Google Shape;1093;p65"/>
          <p:cNvCxnSpPr/>
          <p:nvPr/>
        </p:nvCxnSpPr>
        <p:spPr>
          <a:xfrm>
            <a:off x="11528251" y="1359398"/>
            <a:ext cx="2722800" cy="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4" name="Google Shape;1094;p65"/>
          <p:cNvCxnSpPr/>
          <p:nvPr/>
        </p:nvCxnSpPr>
        <p:spPr>
          <a:xfrm rot="10800000">
            <a:off x="11530790" y="682002"/>
            <a:ext cx="0" cy="6774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5" name="Google Shape;1095;p65"/>
          <p:cNvCxnSpPr>
            <a:stCxn id="1096" idx="0"/>
            <a:endCxn id="1097" idx="0"/>
          </p:cNvCxnSpPr>
          <p:nvPr/>
        </p:nvCxnSpPr>
        <p:spPr>
          <a:xfrm>
            <a:off x="8439194" y="2498642"/>
            <a:ext cx="7040700" cy="483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098" name="Google Shape;1098;p65"/>
          <p:cNvCxnSpPr/>
          <p:nvPr/>
        </p:nvCxnSpPr>
        <p:spPr>
          <a:xfrm rot="10800000">
            <a:off x="15066877" y="4445466"/>
            <a:ext cx="0" cy="6774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9" name="Google Shape;1099;p65"/>
          <p:cNvCxnSpPr/>
          <p:nvPr/>
        </p:nvCxnSpPr>
        <p:spPr>
          <a:xfrm>
            <a:off x="7105815" y="5486400"/>
            <a:ext cx="2671800" cy="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100" name="Google Shape;1100;p65"/>
          <p:cNvCxnSpPr/>
          <p:nvPr/>
        </p:nvCxnSpPr>
        <p:spPr>
          <a:xfrm rot="10800000">
            <a:off x="2149056" y="6459408"/>
            <a:ext cx="0" cy="20628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sp>
        <p:nvSpPr>
          <p:cNvPr id="1101" name="Google Shape;1101;p65"/>
          <p:cNvSpPr/>
          <p:nvPr/>
        </p:nvSpPr>
        <p:spPr>
          <a:xfrm>
            <a:off x="3841147" y="326064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65"/>
          <p:cNvSpPr/>
          <p:nvPr/>
        </p:nvSpPr>
        <p:spPr>
          <a:xfrm>
            <a:off x="5123242" y="326064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65"/>
          <p:cNvSpPr/>
          <p:nvPr/>
        </p:nvSpPr>
        <p:spPr>
          <a:xfrm>
            <a:off x="8246294" y="326064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65"/>
          <p:cNvSpPr/>
          <p:nvPr/>
        </p:nvSpPr>
        <p:spPr>
          <a:xfrm>
            <a:off x="11335489" y="692454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65"/>
          <p:cNvSpPr/>
          <p:nvPr/>
        </p:nvSpPr>
        <p:spPr>
          <a:xfrm>
            <a:off x="11335489" y="1166584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65"/>
          <p:cNvSpPr/>
          <p:nvPr/>
        </p:nvSpPr>
        <p:spPr>
          <a:xfrm>
            <a:off x="14021224" y="1166584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65"/>
          <p:cNvSpPr/>
          <p:nvPr/>
        </p:nvSpPr>
        <p:spPr>
          <a:xfrm>
            <a:off x="6877998" y="5293584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65"/>
          <p:cNvSpPr/>
          <p:nvPr/>
        </p:nvSpPr>
        <p:spPr>
          <a:xfrm>
            <a:off x="1953667" y="859431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65"/>
          <p:cNvSpPr/>
          <p:nvPr/>
        </p:nvSpPr>
        <p:spPr>
          <a:xfrm>
            <a:off x="14871575" y="484851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65"/>
          <p:cNvSpPr/>
          <p:nvPr/>
        </p:nvSpPr>
        <p:spPr>
          <a:xfrm>
            <a:off x="15286962" y="2546828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65"/>
          <p:cNvSpPr/>
          <p:nvPr/>
        </p:nvSpPr>
        <p:spPr>
          <a:xfrm>
            <a:off x="14021224" y="3275468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1" name="Google Shape;1111;p65"/>
          <p:cNvCxnSpPr/>
          <p:nvPr/>
        </p:nvCxnSpPr>
        <p:spPr>
          <a:xfrm>
            <a:off x="15058862" y="4465614"/>
            <a:ext cx="9337800" cy="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cxnSp>
        <p:nvCxnSpPr>
          <p:cNvPr id="1112" name="Google Shape;1112;p65"/>
          <p:cNvCxnSpPr>
            <a:stCxn id="1113" idx="6"/>
          </p:cNvCxnSpPr>
          <p:nvPr/>
        </p:nvCxnSpPr>
        <p:spPr>
          <a:xfrm>
            <a:off x="14694584" y="6474124"/>
            <a:ext cx="7526700" cy="96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sp>
        <p:nvSpPr>
          <p:cNvPr id="1114" name="Google Shape;1114;p65"/>
          <p:cNvSpPr/>
          <p:nvPr/>
        </p:nvSpPr>
        <p:spPr>
          <a:xfrm>
            <a:off x="16427335" y="6299334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65"/>
          <p:cNvSpPr/>
          <p:nvPr/>
        </p:nvSpPr>
        <p:spPr>
          <a:xfrm>
            <a:off x="19534690" y="4272800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6" name="Google Shape;1116;p65"/>
          <p:cNvCxnSpPr>
            <a:stCxn id="1117" idx="0"/>
            <a:endCxn id="1118" idx="0"/>
          </p:cNvCxnSpPr>
          <p:nvPr/>
        </p:nvCxnSpPr>
        <p:spPr>
          <a:xfrm rot="10800000">
            <a:off x="22059399" y="6290610"/>
            <a:ext cx="0" cy="23037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sp>
        <p:nvSpPr>
          <p:cNvPr id="1118" name="Google Shape;1118;p65"/>
          <p:cNvSpPr/>
          <p:nvPr/>
        </p:nvSpPr>
        <p:spPr>
          <a:xfrm>
            <a:off x="21866499" y="6290718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65"/>
          <p:cNvSpPr/>
          <p:nvPr/>
        </p:nvSpPr>
        <p:spPr>
          <a:xfrm>
            <a:off x="21866499" y="8594310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65"/>
          <p:cNvSpPr/>
          <p:nvPr/>
        </p:nvSpPr>
        <p:spPr>
          <a:xfrm>
            <a:off x="8246294" y="2498642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p65"/>
          <p:cNvSpPr/>
          <p:nvPr/>
        </p:nvSpPr>
        <p:spPr>
          <a:xfrm>
            <a:off x="9683384" y="3967924"/>
            <a:ext cx="5011200" cy="5012400"/>
          </a:xfrm>
          <a:prstGeom prst="ellipse">
            <a:avLst/>
          </a:prstGeom>
          <a:noFill/>
          <a:ln cap="flat" cmpd="sng" w="508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412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802;p192" id="1119" name="Google Shape;1119;p65"/>
          <p:cNvPicPr preferRelativeResize="0"/>
          <p:nvPr/>
        </p:nvPicPr>
        <p:blipFill rotWithShape="1">
          <a:blip r:embed="rId2">
            <a:alphaModFix/>
          </a:blip>
          <a:srcRect b="8113" l="0" r="0" t="0"/>
          <a:stretch/>
        </p:blipFill>
        <p:spPr>
          <a:xfrm>
            <a:off x="10412880" y="4901692"/>
            <a:ext cx="3528485" cy="3270913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65"/>
          <p:cNvSpPr txBox="1"/>
          <p:nvPr>
            <p:ph type="title"/>
          </p:nvPr>
        </p:nvSpPr>
        <p:spPr>
          <a:xfrm>
            <a:off x="1675963" y="9592914"/>
            <a:ext cx="210258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Arial"/>
              <a:buNone/>
              <a:defRPr b="1" i="0" sz="6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cxnSp>
        <p:nvCxnSpPr>
          <p:cNvPr id="1121" name="Google Shape;1121;p65"/>
          <p:cNvCxnSpPr>
            <a:endCxn id="1122" idx="6"/>
          </p:cNvCxnSpPr>
          <p:nvPr/>
        </p:nvCxnSpPr>
        <p:spPr>
          <a:xfrm>
            <a:off x="2148798" y="6483318"/>
            <a:ext cx="5115000" cy="9000"/>
          </a:xfrm>
          <a:prstGeom prst="straightConnector1">
            <a:avLst/>
          </a:prstGeom>
          <a:noFill/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6860"/>
              </a:srgbClr>
            </a:outerShdw>
          </a:effectLst>
        </p:spPr>
      </p:cxnSp>
      <p:sp>
        <p:nvSpPr>
          <p:cNvPr id="1123" name="Google Shape;1123;p65"/>
          <p:cNvSpPr/>
          <p:nvPr/>
        </p:nvSpPr>
        <p:spPr>
          <a:xfrm>
            <a:off x="1953751" y="6299418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65"/>
          <p:cNvSpPr/>
          <p:nvPr/>
        </p:nvSpPr>
        <p:spPr>
          <a:xfrm>
            <a:off x="6877998" y="6299418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p65"/>
          <p:cNvSpPr/>
          <p:nvPr/>
        </p:nvSpPr>
        <p:spPr>
          <a:xfrm>
            <a:off x="14871575" y="4272800"/>
            <a:ext cx="385800" cy="385800"/>
          </a:xfrm>
          <a:prstGeom prst="ellipse">
            <a:avLst/>
          </a:prstGeom>
          <a:solidFill>
            <a:srgbClr val="45E4FC"/>
          </a:solidFill>
          <a:ln cap="flat" cmpd="sng" w="50800">
            <a:solidFill>
              <a:srgbClr val="45E4FC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rotWithShape="0" dir="5400000" dist="38100">
              <a:srgbClr val="000000">
                <a:alpha val="3373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Arial"/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k_Titled_Content">
  <p:cSld name="Blk_Titled_Content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6" name="Google Shape;1126;p66"/>
          <p:cNvCxnSpPr/>
          <p:nvPr/>
        </p:nvCxnSpPr>
        <p:spPr>
          <a:xfrm>
            <a:off x="1249796" y="1798686"/>
            <a:ext cx="21099000" cy="67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27" name="Google Shape;1127;p66"/>
          <p:cNvGrpSpPr/>
          <p:nvPr/>
        </p:nvGrpSpPr>
        <p:grpSpPr>
          <a:xfrm>
            <a:off x="437040" y="5814"/>
            <a:ext cx="23513873" cy="13485748"/>
            <a:chOff x="0" y="-1"/>
            <a:chExt cx="23520930" cy="13485748"/>
          </a:xfrm>
        </p:grpSpPr>
        <p:grpSp>
          <p:nvGrpSpPr>
            <p:cNvPr id="1128" name="Google Shape;1128;p66"/>
            <p:cNvGrpSpPr/>
            <p:nvPr/>
          </p:nvGrpSpPr>
          <p:grpSpPr>
            <a:xfrm>
              <a:off x="0" y="228870"/>
              <a:ext cx="23520930" cy="13256877"/>
              <a:chOff x="0" y="-1"/>
              <a:chExt cx="23520930" cy="13256877"/>
            </a:xfrm>
          </p:grpSpPr>
          <p:sp>
            <p:nvSpPr>
              <p:cNvPr id="1129" name="Google Shape;1129;p66"/>
              <p:cNvSpPr txBox="1"/>
              <p:nvPr/>
            </p:nvSpPr>
            <p:spPr>
              <a:xfrm>
                <a:off x="452070" y="-1"/>
                <a:ext cx="98307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Confidential &amp; Proprietary Information of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130" name="Google Shape;1130;p66"/>
              <p:cNvSpPr txBox="1"/>
              <p:nvPr/>
            </p:nvSpPr>
            <p:spPr>
              <a:xfrm>
                <a:off x="18397667" y="12834176"/>
                <a:ext cx="45738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©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cxnSp>
            <p:nvCxnSpPr>
              <p:cNvPr id="1131" name="Google Shape;1131;p66"/>
              <p:cNvCxnSpPr/>
              <p:nvPr/>
            </p:nvCxnSpPr>
            <p:spPr>
              <a:xfrm rot="10800000">
                <a:off x="23514756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32" name="Google Shape;1132;p66"/>
              <p:cNvCxnSpPr/>
              <p:nvPr/>
            </p:nvCxnSpPr>
            <p:spPr>
              <a:xfrm rot="10800000">
                <a:off x="1269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33" name="Google Shape;1133;p66"/>
              <p:cNvCxnSpPr/>
              <p:nvPr/>
            </p:nvCxnSpPr>
            <p:spPr>
              <a:xfrm>
                <a:off x="0" y="13034475"/>
                <a:ext cx="18236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34" name="Google Shape;1134;p66"/>
              <p:cNvCxnSpPr/>
              <p:nvPr/>
            </p:nvCxnSpPr>
            <p:spPr>
              <a:xfrm>
                <a:off x="10353630" y="211280"/>
                <a:ext cx="13167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35" name="Google Shape;1135;p66"/>
              <p:cNvCxnSpPr/>
              <p:nvPr/>
            </p:nvCxnSpPr>
            <p:spPr>
              <a:xfrm>
                <a:off x="14498" y="211280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36" name="Google Shape;1136;p66"/>
              <p:cNvCxnSpPr/>
              <p:nvPr/>
            </p:nvCxnSpPr>
            <p:spPr>
              <a:xfrm>
                <a:off x="23106964" y="13034475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</p:grpSp>
        <p:grpSp>
          <p:nvGrpSpPr>
            <p:cNvPr id="1137" name="Google Shape;1137;p66"/>
            <p:cNvGrpSpPr/>
            <p:nvPr/>
          </p:nvGrpSpPr>
          <p:grpSpPr>
            <a:xfrm>
              <a:off x="20968243" y="-1"/>
              <a:ext cx="1898100" cy="1898100"/>
              <a:chOff x="-1" y="-1"/>
              <a:chExt cx="1898100" cy="1898100"/>
            </a:xfrm>
          </p:grpSpPr>
          <p:sp>
            <p:nvSpPr>
              <p:cNvPr id="1138" name="Google Shape;1138;p66"/>
              <p:cNvSpPr/>
              <p:nvPr/>
            </p:nvSpPr>
            <p:spPr>
              <a:xfrm>
                <a:off x="-1" y="-1"/>
                <a:ext cx="1898100" cy="1898100"/>
              </a:xfrm>
              <a:prstGeom prst="rect">
                <a:avLst/>
              </a:pr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6400"/>
                  <a:buFont typeface="Helvetica Neue"/>
                  <a:buNone/>
                </a:pPr>
                <a:r>
                  <a:t/>
                </a:r>
                <a:endParaRPr sz="32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Google Shape;410;p58" id="1139" name="Google Shape;1139;p66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438601" y="438683"/>
                <a:ext cx="1016000" cy="102870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40" name="Google Shape;1140;p66"/>
          <p:cNvSpPr txBox="1"/>
          <p:nvPr>
            <p:ph type="title"/>
          </p:nvPr>
        </p:nvSpPr>
        <p:spPr>
          <a:xfrm>
            <a:off x="1129202" y="730252"/>
            <a:ext cx="170337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sp>
        <p:nvSpPr>
          <p:cNvPr id="1141" name="Google Shape;1141;p66"/>
          <p:cNvSpPr txBox="1"/>
          <p:nvPr>
            <p:ph idx="1" type="body"/>
          </p:nvPr>
        </p:nvSpPr>
        <p:spPr>
          <a:xfrm>
            <a:off x="1086553" y="2658754"/>
            <a:ext cx="22211100" cy="79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indent="-6858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715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Char char="•"/>
              <a:defRPr b="0" i="0" sz="5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k_Titled">
  <p:cSld name="Blk_Titled"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Google Shape;1143;p67"/>
          <p:cNvGrpSpPr/>
          <p:nvPr/>
        </p:nvGrpSpPr>
        <p:grpSpPr>
          <a:xfrm>
            <a:off x="437040" y="5814"/>
            <a:ext cx="23513873" cy="13485748"/>
            <a:chOff x="0" y="-1"/>
            <a:chExt cx="23520930" cy="13485748"/>
          </a:xfrm>
        </p:grpSpPr>
        <p:grpSp>
          <p:nvGrpSpPr>
            <p:cNvPr id="1144" name="Google Shape;1144;p67"/>
            <p:cNvGrpSpPr/>
            <p:nvPr/>
          </p:nvGrpSpPr>
          <p:grpSpPr>
            <a:xfrm>
              <a:off x="0" y="228870"/>
              <a:ext cx="23520930" cy="13256877"/>
              <a:chOff x="0" y="-1"/>
              <a:chExt cx="23520930" cy="13256877"/>
            </a:xfrm>
          </p:grpSpPr>
          <p:sp>
            <p:nvSpPr>
              <p:cNvPr id="1145" name="Google Shape;1145;p67"/>
              <p:cNvSpPr txBox="1"/>
              <p:nvPr/>
            </p:nvSpPr>
            <p:spPr>
              <a:xfrm>
                <a:off x="452070" y="-1"/>
                <a:ext cx="98307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Confidential &amp; Proprietary Information of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146" name="Google Shape;1146;p67"/>
              <p:cNvSpPr txBox="1"/>
              <p:nvPr/>
            </p:nvSpPr>
            <p:spPr>
              <a:xfrm>
                <a:off x="18397667" y="12834176"/>
                <a:ext cx="45738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©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cxnSp>
            <p:nvCxnSpPr>
              <p:cNvPr id="1147" name="Google Shape;1147;p67"/>
              <p:cNvCxnSpPr/>
              <p:nvPr/>
            </p:nvCxnSpPr>
            <p:spPr>
              <a:xfrm rot="10800000">
                <a:off x="23514756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48" name="Google Shape;1148;p67"/>
              <p:cNvCxnSpPr/>
              <p:nvPr/>
            </p:nvCxnSpPr>
            <p:spPr>
              <a:xfrm rot="10800000">
                <a:off x="1269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49" name="Google Shape;1149;p67"/>
              <p:cNvCxnSpPr/>
              <p:nvPr/>
            </p:nvCxnSpPr>
            <p:spPr>
              <a:xfrm>
                <a:off x="0" y="13034475"/>
                <a:ext cx="18236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50" name="Google Shape;1150;p67"/>
              <p:cNvCxnSpPr/>
              <p:nvPr/>
            </p:nvCxnSpPr>
            <p:spPr>
              <a:xfrm>
                <a:off x="10353630" y="211280"/>
                <a:ext cx="13167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51" name="Google Shape;1151;p67"/>
              <p:cNvCxnSpPr/>
              <p:nvPr/>
            </p:nvCxnSpPr>
            <p:spPr>
              <a:xfrm>
                <a:off x="14498" y="211280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52" name="Google Shape;1152;p67"/>
              <p:cNvCxnSpPr/>
              <p:nvPr/>
            </p:nvCxnSpPr>
            <p:spPr>
              <a:xfrm>
                <a:off x="23106964" y="13034475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</p:grpSp>
        <p:grpSp>
          <p:nvGrpSpPr>
            <p:cNvPr id="1153" name="Google Shape;1153;p67"/>
            <p:cNvGrpSpPr/>
            <p:nvPr/>
          </p:nvGrpSpPr>
          <p:grpSpPr>
            <a:xfrm>
              <a:off x="20968243" y="-1"/>
              <a:ext cx="1898100" cy="1898100"/>
              <a:chOff x="-1" y="-1"/>
              <a:chExt cx="1898100" cy="1898100"/>
            </a:xfrm>
          </p:grpSpPr>
          <p:sp>
            <p:nvSpPr>
              <p:cNvPr id="1154" name="Google Shape;1154;p67"/>
              <p:cNvSpPr/>
              <p:nvPr/>
            </p:nvSpPr>
            <p:spPr>
              <a:xfrm>
                <a:off x="-1" y="-1"/>
                <a:ext cx="1898100" cy="1898100"/>
              </a:xfrm>
              <a:prstGeom prst="rect">
                <a:avLst/>
              </a:pr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6400"/>
                  <a:buFont typeface="Helvetica Neue"/>
                  <a:buNone/>
                </a:pPr>
                <a:r>
                  <a:t/>
                </a:r>
                <a:endParaRPr sz="32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Google Shape;410;p58" id="1155" name="Google Shape;1155;p67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438601" y="438683"/>
                <a:ext cx="1016000" cy="102870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56" name="Google Shape;1156;p67"/>
          <p:cNvSpPr txBox="1"/>
          <p:nvPr>
            <p:ph type="title"/>
          </p:nvPr>
        </p:nvSpPr>
        <p:spPr>
          <a:xfrm>
            <a:off x="1129202" y="730252"/>
            <a:ext cx="202644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k_Base">
  <p:cSld name="Blk_Base"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8" name="Google Shape;1158;p68"/>
          <p:cNvGrpSpPr/>
          <p:nvPr/>
        </p:nvGrpSpPr>
        <p:grpSpPr>
          <a:xfrm>
            <a:off x="437040" y="5814"/>
            <a:ext cx="23513873" cy="13485748"/>
            <a:chOff x="0" y="-1"/>
            <a:chExt cx="23520930" cy="13485748"/>
          </a:xfrm>
        </p:grpSpPr>
        <p:grpSp>
          <p:nvGrpSpPr>
            <p:cNvPr id="1159" name="Google Shape;1159;p68"/>
            <p:cNvGrpSpPr/>
            <p:nvPr/>
          </p:nvGrpSpPr>
          <p:grpSpPr>
            <a:xfrm>
              <a:off x="0" y="228870"/>
              <a:ext cx="23520930" cy="13256877"/>
              <a:chOff x="0" y="-1"/>
              <a:chExt cx="23520930" cy="13256877"/>
            </a:xfrm>
          </p:grpSpPr>
          <p:sp>
            <p:nvSpPr>
              <p:cNvPr id="1160" name="Google Shape;1160;p68"/>
              <p:cNvSpPr txBox="1"/>
              <p:nvPr/>
            </p:nvSpPr>
            <p:spPr>
              <a:xfrm>
                <a:off x="452070" y="-1"/>
                <a:ext cx="98307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Confidential &amp; Proprietary Information of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161" name="Google Shape;1161;p68"/>
              <p:cNvSpPr txBox="1"/>
              <p:nvPr/>
            </p:nvSpPr>
            <p:spPr>
              <a:xfrm>
                <a:off x="18397667" y="12834176"/>
                <a:ext cx="4573800" cy="4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01575" lIns="101575" spcFirstLastPara="1" rIns="101575" wrap="square" tIns="1015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E91A3"/>
                  </a:buClr>
                  <a:buSzPts val="4400"/>
                  <a:buFont typeface="Arial"/>
                  <a:buNone/>
                </a:pPr>
                <a:r>
                  <a:rPr i="1" lang="en-US" sz="2200">
                    <a:solidFill>
                      <a:srgbClr val="2E91A3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© Trilogy Education Services, Inc.</a:t>
                </a:r>
                <a:endParaRPr sz="18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cxnSp>
            <p:nvCxnSpPr>
              <p:cNvPr id="1162" name="Google Shape;1162;p68"/>
              <p:cNvCxnSpPr/>
              <p:nvPr/>
            </p:nvCxnSpPr>
            <p:spPr>
              <a:xfrm rot="10800000">
                <a:off x="23514756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63" name="Google Shape;1163;p68"/>
              <p:cNvCxnSpPr/>
              <p:nvPr/>
            </p:nvCxnSpPr>
            <p:spPr>
              <a:xfrm rot="10800000">
                <a:off x="1269" y="199378"/>
                <a:ext cx="0" cy="128478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64" name="Google Shape;1164;p68"/>
              <p:cNvCxnSpPr/>
              <p:nvPr/>
            </p:nvCxnSpPr>
            <p:spPr>
              <a:xfrm>
                <a:off x="0" y="13034475"/>
                <a:ext cx="18236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65" name="Google Shape;1165;p68"/>
              <p:cNvCxnSpPr/>
              <p:nvPr/>
            </p:nvCxnSpPr>
            <p:spPr>
              <a:xfrm>
                <a:off x="10353630" y="211280"/>
                <a:ext cx="13167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66" name="Google Shape;1166;p68"/>
              <p:cNvCxnSpPr/>
              <p:nvPr/>
            </p:nvCxnSpPr>
            <p:spPr>
              <a:xfrm>
                <a:off x="14498" y="211280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cxnSp>
            <p:nvCxnSpPr>
              <p:cNvPr id="1167" name="Google Shape;1167;p68"/>
              <p:cNvCxnSpPr/>
              <p:nvPr/>
            </p:nvCxnSpPr>
            <p:spPr>
              <a:xfrm>
                <a:off x="23106964" y="13034475"/>
                <a:ext cx="3987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2E91A3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</p:grpSp>
        <p:grpSp>
          <p:nvGrpSpPr>
            <p:cNvPr id="1168" name="Google Shape;1168;p68"/>
            <p:cNvGrpSpPr/>
            <p:nvPr/>
          </p:nvGrpSpPr>
          <p:grpSpPr>
            <a:xfrm>
              <a:off x="20968243" y="-1"/>
              <a:ext cx="1898100" cy="1898100"/>
              <a:chOff x="-1" y="-1"/>
              <a:chExt cx="1898100" cy="1898100"/>
            </a:xfrm>
          </p:grpSpPr>
          <p:sp>
            <p:nvSpPr>
              <p:cNvPr id="1169" name="Google Shape;1169;p68"/>
              <p:cNvSpPr/>
              <p:nvPr/>
            </p:nvSpPr>
            <p:spPr>
              <a:xfrm>
                <a:off x="-1" y="-1"/>
                <a:ext cx="1898100" cy="1898100"/>
              </a:xfrm>
              <a:prstGeom prst="rect">
                <a:avLst/>
              </a:pr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6400"/>
                  <a:buFont typeface="Helvetica Neue"/>
                  <a:buNone/>
                </a:pPr>
                <a:r>
                  <a:t/>
                </a:r>
                <a:endParaRPr sz="32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Google Shape;410;p58" id="1170" name="Google Shape;1170;p68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438601" y="438683"/>
                <a:ext cx="1016000" cy="102870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t_Section">
  <p:cSld name="Wht_Section">
    <p:bg>
      <p:bgPr>
        <a:solidFill>
          <a:schemeClr val="lt1"/>
        </a:solidFill>
      </p:bgPr>
    </p:bg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69"/>
          <p:cNvSpPr txBox="1"/>
          <p:nvPr>
            <p:ph type="title"/>
          </p:nvPr>
        </p:nvSpPr>
        <p:spPr>
          <a:xfrm>
            <a:off x="1675963" y="5292664"/>
            <a:ext cx="210258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Helvetica Neue"/>
              <a:buNone/>
              <a:defRPr b="1" i="0" sz="15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grpSp>
        <p:nvGrpSpPr>
          <p:cNvPr id="1173" name="Google Shape;1173;p69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174" name="Google Shape;1174;p69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75" name="Google Shape;1175;p69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176" name="Google Shape;1176;p69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77" name="Google Shape;1177;p69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78" name="Google Shape;1178;p69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79" name="Google Shape;1179;p69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80" name="Google Shape;1180;p69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81" name="Google Shape;1181;p69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182" name="Google Shape;1182;p69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183" name="Google Shape;1183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t_Titled_Content">
  <p:cSld name="Wht_Titled_Content">
    <p:bg>
      <p:bgPr>
        <a:solidFill>
          <a:schemeClr val="lt1"/>
        </a:solidFill>
      </p:bgPr>
    </p:bg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5" name="Google Shape;1185;p70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186" name="Google Shape;1186;p70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87" name="Google Shape;1187;p70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188" name="Google Shape;1188;p70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89" name="Google Shape;1189;p70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90" name="Google Shape;1190;p70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91" name="Google Shape;1191;p70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92" name="Google Shape;1192;p70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93" name="Google Shape;1193;p70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194" name="Google Shape;1194;p70"/>
          <p:cNvSpPr txBox="1"/>
          <p:nvPr>
            <p:ph type="title"/>
          </p:nvPr>
        </p:nvSpPr>
        <p:spPr>
          <a:xfrm>
            <a:off x="1129202" y="730252"/>
            <a:ext cx="170337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cxnSp>
        <p:nvCxnSpPr>
          <p:cNvPr id="1195" name="Google Shape;1195;p70"/>
          <p:cNvCxnSpPr/>
          <p:nvPr/>
        </p:nvCxnSpPr>
        <p:spPr>
          <a:xfrm>
            <a:off x="1354795" y="1853226"/>
            <a:ext cx="21205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96" name="Google Shape;1196;p70"/>
          <p:cNvSpPr txBox="1"/>
          <p:nvPr>
            <p:ph idx="1" type="body"/>
          </p:nvPr>
        </p:nvSpPr>
        <p:spPr>
          <a:xfrm>
            <a:off x="1086553" y="2658754"/>
            <a:ext cx="22211100" cy="79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indent="-6858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715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b="0" i="0" sz="5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7" name="Google Shape;1197;p70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198" name="Google Shape;119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Wht_Titled_Content">
  <p:cSld name="1_Wht_Titled_Content">
    <p:bg>
      <p:bgPr>
        <a:solidFill>
          <a:schemeClr val="lt1"/>
        </a:solidFill>
      </p:bgPr>
    </p:bg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71"/>
          <p:cNvSpPr/>
          <p:nvPr/>
        </p:nvSpPr>
        <p:spPr>
          <a:xfrm>
            <a:off x="1129204" y="2293258"/>
            <a:ext cx="22211100" cy="1038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375" lIns="182825" spcFirstLastPara="1" rIns="182825" wrap="square" tIns="913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1" name="Google Shape;1201;p71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02" name="Google Shape;1202;p71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03" name="Google Shape;1203;p71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04" name="Google Shape;1204;p71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05" name="Google Shape;1205;p71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06" name="Google Shape;1206;p71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07" name="Google Shape;1207;p71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08" name="Google Shape;1208;p71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09" name="Google Shape;1209;p71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10" name="Google Shape;1210;p71"/>
          <p:cNvSpPr txBox="1"/>
          <p:nvPr>
            <p:ph type="title"/>
          </p:nvPr>
        </p:nvSpPr>
        <p:spPr>
          <a:xfrm>
            <a:off x="1129202" y="730252"/>
            <a:ext cx="170337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cxnSp>
        <p:nvCxnSpPr>
          <p:cNvPr id="1211" name="Google Shape;1211;p71"/>
          <p:cNvCxnSpPr/>
          <p:nvPr/>
        </p:nvCxnSpPr>
        <p:spPr>
          <a:xfrm>
            <a:off x="1354795" y="1853226"/>
            <a:ext cx="21205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12" name="Google Shape;1212;p71"/>
          <p:cNvSpPr txBox="1"/>
          <p:nvPr>
            <p:ph idx="1" type="body"/>
          </p:nvPr>
        </p:nvSpPr>
        <p:spPr>
          <a:xfrm>
            <a:off x="1123027" y="2658754"/>
            <a:ext cx="22174500" cy="79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indent="-6858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715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b="0" i="0" sz="5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3" name="Google Shape;1213;p71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14" name="Google Shape;1214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t_Titled">
  <p:cSld name="Wht_Titled">
    <p:bg>
      <p:bgPr>
        <a:solidFill>
          <a:schemeClr val="lt1"/>
        </a:solidFill>
      </p:bgPr>
    </p:bg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6" name="Google Shape;1216;p72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17" name="Google Shape;1217;p72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18" name="Google Shape;1218;p72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19" name="Google Shape;1219;p72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20" name="Google Shape;1220;p72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21" name="Google Shape;1221;p72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22" name="Google Shape;1222;p72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23" name="Google Shape;1223;p72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24" name="Google Shape;1224;p72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25" name="Google Shape;1225;p72"/>
          <p:cNvSpPr txBox="1"/>
          <p:nvPr>
            <p:ph type="title"/>
          </p:nvPr>
        </p:nvSpPr>
        <p:spPr>
          <a:xfrm>
            <a:off x="1129202" y="730252"/>
            <a:ext cx="221685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sp>
        <p:nvSpPr>
          <p:cNvPr id="1226" name="Google Shape;1226;p72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27" name="Google Shape;1227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Title Slide: FinTech">
  <p:cSld name="CUSTOM_2_3_1_1_1_1_1_2_1_2_1_1_1_1_2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0" name="Google Shape;60;p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2" name="Google Shape;62;p9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FinTech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4" name="Google Shape;64;p9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5" name="Google Shape;65;p9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sp>
        <p:nvSpPr>
          <p:cNvPr id="66" name="Google Shape;66;p9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  <p:pic>
        <p:nvPicPr>
          <p:cNvPr id="67" name="Google Shape;6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032" y="2786733"/>
            <a:ext cx="6212583" cy="6212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Wht_Titled">
  <p:cSld name="1_Wht_Titled">
    <p:bg>
      <p:bgPr>
        <a:solidFill>
          <a:schemeClr val="lt1"/>
        </a:solidFill>
      </p:bgPr>
    </p:bg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" name="Google Shape;1229;p73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30" name="Google Shape;1230;p73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31" name="Google Shape;1231;p73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32" name="Google Shape;1232;p73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33" name="Google Shape;1233;p73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34" name="Google Shape;1234;p73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35" name="Google Shape;1235;p73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36" name="Google Shape;1236;p73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37" name="Google Shape;1237;p73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38" name="Google Shape;1238;p73"/>
          <p:cNvSpPr txBox="1"/>
          <p:nvPr>
            <p:ph type="title"/>
          </p:nvPr>
        </p:nvSpPr>
        <p:spPr>
          <a:xfrm>
            <a:off x="1129202" y="12160790"/>
            <a:ext cx="221685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Helvetica Neue"/>
              <a:buNone/>
              <a:defRPr b="1" i="0" sz="6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sp>
        <p:nvSpPr>
          <p:cNvPr id="1239" name="Google Shape;1239;p73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40" name="Google Shape;1240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t_Base">
  <p:cSld name="Wht_Base">
    <p:bg>
      <p:bgPr>
        <a:solidFill>
          <a:schemeClr val="lt1"/>
        </a:solidFill>
      </p:bgPr>
    </p:bg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2" name="Google Shape;1242;p74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43" name="Google Shape;1243;p74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44" name="Google Shape;1244;p74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45" name="Google Shape;1245;p74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46" name="Google Shape;1246;p74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47" name="Google Shape;1247;p74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48" name="Google Shape;1248;p74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49" name="Google Shape;1249;p74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50" name="Google Shape;1250;p74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51" name="Google Shape;1251;p74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52" name="Google Shape;1252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Wht_Base">
  <p:cSld name="1_Wht_Base">
    <p:bg>
      <p:bgPr>
        <a:solidFill>
          <a:schemeClr val="lt1"/>
        </a:solidFill>
      </p:bgPr>
    </p:bg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" name="Google Shape;1254;p75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55" name="Google Shape;1255;p75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56" name="Google Shape;1256;p75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57" name="Google Shape;1257;p75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58" name="Google Shape;1258;p75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59" name="Google Shape;1259;p75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60" name="Google Shape;1260;p75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61" name="Google Shape;1261;p75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62" name="Google Shape;1262;p75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_Blank">
  <p:cSld name="White_Blank">
    <p:bg>
      <p:bgPr>
        <a:solidFill>
          <a:schemeClr val="lt1"/>
        </a:solidFill>
      </p:bgPr>
    </p:bg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76"/>
          <p:cNvSpPr txBox="1"/>
          <p:nvPr/>
        </p:nvSpPr>
        <p:spPr>
          <a:xfrm>
            <a:off x="18829919" y="13068866"/>
            <a:ext cx="45726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2E91A3"/>
              </a:buClr>
              <a:buSzPts val="4400"/>
              <a:buFont typeface="Arial"/>
              <a:buNone/>
            </a:pPr>
            <a:r>
              <a:rPr i="1" lang="en-US" sz="2200">
                <a:solidFill>
                  <a:srgbClr val="2E91A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© Trilogy Education Services, Inc.</a:t>
            </a:r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White_Blank">
  <p:cSld name="1_White_Blank">
    <p:bg>
      <p:bgPr>
        <a:solidFill>
          <a:schemeClr val="lt1"/>
        </a:solidFill>
      </p:bgPr>
    </p:bg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_Section">
  <p:cSld name="Blue_Section">
    <p:bg>
      <p:bgPr>
        <a:solidFill>
          <a:schemeClr val="dk2"/>
        </a:solidFill>
      </p:bgPr>
    </p:bg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78"/>
          <p:cNvSpPr txBox="1"/>
          <p:nvPr>
            <p:ph type="title"/>
          </p:nvPr>
        </p:nvSpPr>
        <p:spPr>
          <a:xfrm>
            <a:off x="1675963" y="5601286"/>
            <a:ext cx="210258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Helvetica Neue"/>
              <a:buNone/>
              <a:defRPr b="1" i="0" sz="15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grpSp>
        <p:nvGrpSpPr>
          <p:cNvPr id="1268" name="Google Shape;1268;p78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69" name="Google Shape;1269;p78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70" name="Google Shape;1270;p78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71" name="Google Shape;1271;p78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72" name="Google Shape;1272;p78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73" name="Google Shape;1273;p78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74" name="Google Shape;1274;p78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75" name="Google Shape;1275;p78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76" name="Google Shape;1276;p78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77" name="Google Shape;1277;p78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78" name="Google Shape;1278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n_Section">
  <p:cSld name="Brn_Section">
    <p:bg>
      <p:bgPr>
        <a:solidFill>
          <a:srgbClr val="414141"/>
        </a:solidFill>
      </p:bgPr>
    </p:bg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79"/>
          <p:cNvSpPr txBox="1"/>
          <p:nvPr>
            <p:ph type="title"/>
          </p:nvPr>
        </p:nvSpPr>
        <p:spPr>
          <a:xfrm>
            <a:off x="1675963" y="5554430"/>
            <a:ext cx="210258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Helvetica Neue"/>
              <a:buNone/>
              <a:defRPr b="1" i="0" sz="15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grpSp>
        <p:nvGrpSpPr>
          <p:cNvPr id="1281" name="Google Shape;1281;p79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82" name="Google Shape;1282;p79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83" name="Google Shape;1283;p79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84" name="Google Shape;1284;p79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85" name="Google Shape;1285;p79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86" name="Google Shape;1286;p79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87" name="Google Shape;1287;p79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88" name="Google Shape;1288;p79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89" name="Google Shape;1289;p79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290" name="Google Shape;1290;p79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91" name="Google Shape;1291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Blank">
  <p:cSld name="Blank_Blank">
    <p:bg>
      <p:bgPr>
        <a:solidFill>
          <a:schemeClr val="dk1"/>
        </a:solidFill>
      </p:bgPr>
    </p:bg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chemeClr val="lt1"/>
        </a:solidFill>
      </p:bgPr>
    </p:bg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81"/>
          <p:cNvGrpSpPr/>
          <p:nvPr/>
        </p:nvGrpSpPr>
        <p:grpSpPr>
          <a:xfrm>
            <a:off x="437040" y="234686"/>
            <a:ext cx="23513873" cy="13256877"/>
            <a:chOff x="0" y="-1"/>
            <a:chExt cx="23520930" cy="13256877"/>
          </a:xfrm>
        </p:grpSpPr>
        <p:sp>
          <p:nvSpPr>
            <p:cNvPr id="1295" name="Google Shape;1295;p81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Arial"/>
                  <a:ea typeface="Arial"/>
                  <a:cs typeface="Arial"/>
                  <a:sym typeface="Arial"/>
                </a:rPr>
                <a:t>Confidential &amp; Proprietary Information of Trilogy Education Services, Inc.</a:t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81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75" lIns="101575" spcFirstLastPara="1" rIns="101575" wrap="square" tIns="1015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4400"/>
                <a:buFont typeface="Arial"/>
                <a:buNone/>
              </a:pPr>
              <a:r>
                <a:rPr i="1" lang="en-US" sz="2200">
                  <a:solidFill>
                    <a:srgbClr val="2E91A3"/>
                  </a:solidFill>
                  <a:latin typeface="Arial"/>
                  <a:ea typeface="Arial"/>
                  <a:cs typeface="Arial"/>
                  <a:sym typeface="Arial"/>
                </a:rPr>
                <a:t>© Trilogy Education Services, Inc.</a:t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97" name="Google Shape;1297;p81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98" name="Google Shape;1298;p81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99" name="Google Shape;1299;p81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300" name="Google Shape;1300;p81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301" name="Google Shape;1301;p81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302" name="Google Shape;1302;p81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303" name="Google Shape;1303;p81"/>
          <p:cNvSpPr txBox="1"/>
          <p:nvPr>
            <p:ph type="title"/>
          </p:nvPr>
        </p:nvSpPr>
        <p:spPr>
          <a:xfrm>
            <a:off x="1129202" y="730252"/>
            <a:ext cx="221685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182825" spcFirstLastPara="1" rIns="182825" wrap="square" tIns="913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1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9pPr>
          </a:lstStyle>
          <a:p/>
        </p:txBody>
      </p:sp>
      <p:sp>
        <p:nvSpPr>
          <p:cNvPr id="1304" name="Google Shape;1304;p81"/>
          <p:cNvSpPr/>
          <p:nvPr/>
        </p:nvSpPr>
        <p:spPr>
          <a:xfrm>
            <a:off x="21399827" y="5816"/>
            <a:ext cx="1897800" cy="18984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</a:pPr>
            <a:r>
              <a:t/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305" name="Google Shape;1305;p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41267" y="443152"/>
            <a:ext cx="1014825" cy="102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8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82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1309" name="Google Shape;1309;p82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>
              <a:buNone/>
              <a:defRPr sz="3700">
                <a:solidFill>
                  <a:srgbClr val="FFFFFF"/>
                </a:solidFill>
              </a:defRPr>
            </a:lvl1pPr>
            <a:lvl2pPr lvl="1" rtl="0">
              <a:buNone/>
              <a:defRPr sz="3700">
                <a:solidFill>
                  <a:srgbClr val="FFFFFF"/>
                </a:solidFill>
              </a:defRPr>
            </a:lvl2pPr>
            <a:lvl3pPr lvl="2" rtl="0">
              <a:buNone/>
              <a:defRPr sz="3700">
                <a:solidFill>
                  <a:srgbClr val="FFFFFF"/>
                </a:solidFill>
              </a:defRPr>
            </a:lvl3pPr>
            <a:lvl4pPr lvl="3" rtl="0">
              <a:buNone/>
              <a:defRPr sz="3700">
                <a:solidFill>
                  <a:srgbClr val="FFFFFF"/>
                </a:solidFill>
              </a:defRPr>
            </a:lvl4pPr>
            <a:lvl5pPr lvl="4" rtl="0">
              <a:buNone/>
              <a:defRPr sz="3700">
                <a:solidFill>
                  <a:srgbClr val="FFFFFF"/>
                </a:solidFill>
              </a:defRPr>
            </a:lvl5pPr>
            <a:lvl6pPr lvl="5" rtl="0">
              <a:buNone/>
              <a:defRPr sz="3700">
                <a:solidFill>
                  <a:srgbClr val="FFFFFF"/>
                </a:solidFill>
              </a:defRPr>
            </a:lvl6pPr>
            <a:lvl7pPr lvl="6" rtl="0">
              <a:buNone/>
              <a:defRPr sz="3700">
                <a:solidFill>
                  <a:srgbClr val="FFFFFF"/>
                </a:solidFill>
              </a:defRPr>
            </a:lvl7pPr>
            <a:lvl8pPr lvl="7" rtl="0">
              <a:buNone/>
              <a:defRPr sz="3700">
                <a:solidFill>
                  <a:srgbClr val="FFFFFF"/>
                </a:solidFill>
              </a:defRPr>
            </a:lvl8pPr>
            <a:lvl9pPr lvl="8" rtl="0">
              <a:buNone/>
              <a:defRPr sz="37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0" name="Google Shape;1310;p82"/>
          <p:cNvSpPr txBox="1"/>
          <p:nvPr>
            <p:ph idx="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1" name="Google Shape;1311;p82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itle Slide:Digital Marketing">
  <p:cSld name="CUSTOM_2_3_1_1_1_1_1_2_1_2_1_1_1_1_2_1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0" name="Google Shape;70;p10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2" name="Google Shape;72;p10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Digital Marketing</a:t>
            </a:r>
            <a:endParaRPr sz="4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3" name="Google Shape;73;p10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4" name="Google Shape;74;p10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5" name="Google Shape;75;p10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7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700"/>
            </a:lvl9pPr>
          </a:lstStyle>
          <a:p/>
        </p:txBody>
      </p:sp>
      <p:sp>
        <p:nvSpPr>
          <p:cNvPr id="76" name="Google Shape;76;p10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© 2019 Trilogy Education Services, Inc. </a:t>
            </a:r>
            <a:endParaRPr sz="1600"/>
          </a:p>
        </p:txBody>
      </p:sp>
      <p:pic>
        <p:nvPicPr>
          <p:cNvPr id="77" name="Google Shape;7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273" y="2817400"/>
            <a:ext cx="5513298" cy="5513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ubsection Slide">
  <p:cSld name="CUSTOM_17_2_1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1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1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2.xml"/><Relationship Id="rId42" Type="http://schemas.openxmlformats.org/officeDocument/2006/relationships/slideLayout" Target="../slideLayouts/slideLayout44.xml"/><Relationship Id="rId4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8.xml"/><Relationship Id="rId45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48" Type="http://schemas.openxmlformats.org/officeDocument/2006/relationships/slideLayout" Target="../slideLayouts/slideLayout50.xml"/><Relationship Id="rId47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51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7.xml"/><Relationship Id="rId34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41.xml"/><Relationship Id="rId38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31.xml"/><Relationship Id="rId51" Type="http://schemas.openxmlformats.org/officeDocument/2006/relationships/slideLayout" Target="../slideLayouts/slideLayout53.xml"/><Relationship Id="rId50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13.xml"/><Relationship Id="rId5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2.xml"/><Relationship Id="rId54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15.xml"/><Relationship Id="rId57" Type="http://schemas.openxmlformats.org/officeDocument/2006/relationships/theme" Target="../theme/theme4.xml"/><Relationship Id="rId12" Type="http://schemas.openxmlformats.org/officeDocument/2006/relationships/slideLayout" Target="../slideLayouts/slideLayout14.xml"/><Relationship Id="rId56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slideLayout" Target="../slideLayouts/slideLayout60.xml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8.xml"/><Relationship Id="rId22" Type="http://schemas.openxmlformats.org/officeDocument/2006/relationships/theme" Target="../theme/theme2.xml"/><Relationship Id="rId21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5.xml"/><Relationship Id="rId16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22190850" y="702521"/>
            <a:ext cx="711600" cy="711600"/>
          </a:xfrm>
          <a:prstGeom prst="ellipse">
            <a:avLst/>
          </a:prstGeom>
          <a:solidFill>
            <a:srgbClr val="4F91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22265945" y="762000"/>
            <a:ext cx="633300" cy="630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24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‹#›</a:t>
            </a:fld>
            <a:endParaRPr b="0" i="0" sz="2800" u="none" cap="none" strike="noStrike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1675964" y="730251"/>
            <a:ext cx="21025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798"/>
              <a:buFont typeface="Poppins"/>
              <a:buNone/>
              <a:defRPr b="1" i="0" sz="8798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599"/>
              <a:buFont typeface="Arial"/>
              <a:buNone/>
              <a:defRPr b="0" i="0" sz="5599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799"/>
              <a:buFont typeface="Arial"/>
              <a:buNone/>
              <a:defRPr b="0" i="0" sz="4799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999"/>
              <a:buFont typeface="Arial"/>
              <a:buNone/>
              <a:defRPr b="0" i="0" sz="3999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0" i="0" sz="3599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0" i="0" sz="3599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457136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b="0" i="0" sz="35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57136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b="0" i="0" sz="35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57136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b="0" i="0" sz="35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57136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b="0" i="0" sz="35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rtl="0" algn="r">
              <a:buNone/>
              <a:defRPr sz="3500">
                <a:solidFill>
                  <a:schemeClr val="tx1"/>
                </a:solidFill>
              </a:defRPr>
            </a:lvl1pPr>
            <a:lvl2pPr lvl="1" rtl="0" algn="r">
              <a:buNone/>
              <a:defRPr sz="3500">
                <a:solidFill>
                  <a:schemeClr val="tx1"/>
                </a:solidFill>
              </a:defRPr>
            </a:lvl2pPr>
            <a:lvl3pPr lvl="2" rtl="0" algn="r">
              <a:buNone/>
              <a:defRPr sz="3500">
                <a:solidFill>
                  <a:schemeClr val="tx1"/>
                </a:solidFill>
              </a:defRPr>
            </a:lvl3pPr>
            <a:lvl4pPr lvl="3" rtl="0" algn="r">
              <a:buNone/>
              <a:defRPr sz="3500">
                <a:solidFill>
                  <a:schemeClr val="tx1"/>
                </a:solidFill>
              </a:defRPr>
            </a:lvl4pPr>
            <a:lvl5pPr lvl="4" rtl="0" algn="r">
              <a:buNone/>
              <a:defRPr sz="3500">
                <a:solidFill>
                  <a:schemeClr val="tx1"/>
                </a:solidFill>
              </a:defRPr>
            </a:lvl5pPr>
            <a:lvl6pPr lvl="5" rtl="0" algn="r">
              <a:buNone/>
              <a:defRPr sz="3500">
                <a:solidFill>
                  <a:schemeClr val="tx1"/>
                </a:solidFill>
              </a:defRPr>
            </a:lvl6pPr>
            <a:lvl7pPr lvl="6" rtl="0" algn="r">
              <a:buNone/>
              <a:defRPr sz="3500">
                <a:solidFill>
                  <a:schemeClr val="tx1"/>
                </a:solidFill>
              </a:defRPr>
            </a:lvl7pPr>
            <a:lvl8pPr lvl="7" rtl="0" algn="r">
              <a:buNone/>
              <a:defRPr sz="3500">
                <a:solidFill>
                  <a:schemeClr val="tx1"/>
                </a:solidFill>
              </a:defRPr>
            </a:lvl8pPr>
            <a:lvl9pPr lvl="8" rtl="0" algn="r">
              <a:buNone/>
              <a:defRPr sz="35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4.png"/><Relationship Id="rId4" Type="http://schemas.openxmlformats.org/officeDocument/2006/relationships/image" Target="../media/image12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9.png"/><Relationship Id="rId4" Type="http://schemas.openxmlformats.org/officeDocument/2006/relationships/image" Target="../media/image12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30.png"/><Relationship Id="rId4" Type="http://schemas.openxmlformats.org/officeDocument/2006/relationships/image" Target="../media/image12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32.png"/><Relationship Id="rId4" Type="http://schemas.openxmlformats.org/officeDocument/2006/relationships/image" Target="../media/image13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3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83"/>
          <p:cNvSpPr txBox="1"/>
          <p:nvPr>
            <p:ph type="title"/>
          </p:nvPr>
        </p:nvSpPr>
        <p:spPr>
          <a:xfrm>
            <a:off x="731377" y="50608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Project 3: Defensive Security Project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7" name="Google Shape;1317;p8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8" name="Google Shape;1318;p8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83"/>
          <p:cNvSpPr txBox="1"/>
          <p:nvPr/>
        </p:nvSpPr>
        <p:spPr>
          <a:xfrm>
            <a:off x="2185125" y="9927425"/>
            <a:ext cx="5858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Team &lt;Five&gt;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Praveen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Dmytro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Janet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9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Splunk Security Essentials</a:t>
            </a:r>
            <a:endParaRPr/>
          </a:p>
        </p:txBody>
      </p:sp>
      <p:sp>
        <p:nvSpPr>
          <p:cNvPr id="1395" name="Google Shape;1395;p9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6" name="Google Shape;1396;p9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92"/>
          <p:cNvSpPr txBox="1"/>
          <p:nvPr>
            <p:ph idx="3" type="body"/>
          </p:nvPr>
        </p:nvSpPr>
        <p:spPr>
          <a:xfrm>
            <a:off x="2586075" y="2281850"/>
            <a:ext cx="16334100" cy="1197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Also on this page you get the code required to run this search</a:t>
            </a:r>
            <a:endParaRPr/>
          </a:p>
        </p:txBody>
      </p:sp>
      <p:pic>
        <p:nvPicPr>
          <p:cNvPr id="1398" name="Google Shape;1398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74" y="4164300"/>
            <a:ext cx="23009726" cy="74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9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Logs Analyzed</a:t>
            </a:r>
            <a:endParaRPr/>
          </a:p>
        </p:txBody>
      </p:sp>
      <p:sp>
        <p:nvSpPr>
          <p:cNvPr id="1405" name="Google Shape;1405;p9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6" name="Google Shape;1406;p93"/>
          <p:cNvSpPr txBox="1"/>
          <p:nvPr>
            <p:ph idx="3" type="subTitle"/>
          </p:nvPr>
        </p:nvSpPr>
        <p:spPr>
          <a:xfrm>
            <a:off x="-32791" y="5695600"/>
            <a:ext cx="11459400" cy="6785700"/>
          </a:xfrm>
          <a:prstGeom prst="rect">
            <a:avLst/>
          </a:prstGeom>
        </p:spPr>
        <p:txBody>
          <a:bodyPr anchorCtr="0" anchor="t" bIns="0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These are system logs for a windows server that contains VSI’s intellectual </a:t>
            </a:r>
            <a:r>
              <a:rPr b="1" lang="en-US"/>
              <a:t>property</a:t>
            </a:r>
            <a:r>
              <a:rPr b="1" lang="en-US"/>
              <a:t> and contain information such as: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Events and their signatures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Severity of events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user associated with events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Time and date of events</a:t>
            </a:r>
            <a:endParaRPr/>
          </a:p>
        </p:txBody>
      </p:sp>
      <p:sp>
        <p:nvSpPr>
          <p:cNvPr id="1407" name="Google Shape;1407;p93"/>
          <p:cNvSpPr txBox="1"/>
          <p:nvPr>
            <p:ph idx="4" type="subTitle"/>
          </p:nvPr>
        </p:nvSpPr>
        <p:spPr>
          <a:xfrm>
            <a:off x="2869453" y="3795933"/>
            <a:ext cx="8151600" cy="1269600"/>
          </a:xfrm>
          <a:prstGeom prst="rect">
            <a:avLst/>
          </a:prstGeom>
        </p:spPr>
        <p:txBody>
          <a:bodyPr anchorCtr="0" anchor="ctr" bIns="0" lIns="487575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300"/>
              <a:t>Windows Logs</a:t>
            </a:r>
            <a:endParaRPr b="1" sz="4300"/>
          </a:p>
        </p:txBody>
      </p:sp>
      <p:sp>
        <p:nvSpPr>
          <p:cNvPr id="1408" name="Google Shape;1408;p93"/>
          <p:cNvSpPr txBox="1"/>
          <p:nvPr>
            <p:ph idx="5" type="subTitle"/>
          </p:nvPr>
        </p:nvSpPr>
        <p:spPr>
          <a:xfrm>
            <a:off x="11908365" y="5701600"/>
            <a:ext cx="11459400" cy="6785700"/>
          </a:xfrm>
          <a:prstGeom prst="rect">
            <a:avLst/>
          </a:prstGeom>
        </p:spPr>
        <p:txBody>
          <a:bodyPr anchorCtr="0" anchor="t" bIns="0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These are the logs for an Apache server used to host VSI’s public-facing website and contain useful information such as: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Different HTTP request methods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Client IPs and their locations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Response status codes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Request URLs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Referrers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Timestamps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09" name="Google Shape;1409;p93"/>
          <p:cNvSpPr txBox="1"/>
          <p:nvPr>
            <p:ph idx="6" type="subTitle"/>
          </p:nvPr>
        </p:nvSpPr>
        <p:spPr>
          <a:xfrm>
            <a:off x="14810609" y="3801933"/>
            <a:ext cx="8151600" cy="1269600"/>
          </a:xfrm>
          <a:prstGeom prst="rect">
            <a:avLst/>
          </a:prstGeom>
        </p:spPr>
        <p:txBody>
          <a:bodyPr anchorCtr="0" anchor="ctr" bIns="0" lIns="487575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Apache Logs</a:t>
            </a:r>
            <a:endParaRPr b="1" sz="4000"/>
          </a:p>
        </p:txBody>
      </p:sp>
      <p:sp>
        <p:nvSpPr>
          <p:cNvPr id="1410" name="Google Shape;1410;p93"/>
          <p:cNvSpPr txBox="1"/>
          <p:nvPr/>
        </p:nvSpPr>
        <p:spPr>
          <a:xfrm>
            <a:off x="1520825" y="3999775"/>
            <a:ext cx="15193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/>
              <a:t>1</a:t>
            </a:r>
            <a:endParaRPr b="1" sz="4400"/>
          </a:p>
        </p:txBody>
      </p:sp>
      <p:sp>
        <p:nvSpPr>
          <p:cNvPr id="1411" name="Google Shape;1411;p93"/>
          <p:cNvSpPr txBox="1"/>
          <p:nvPr/>
        </p:nvSpPr>
        <p:spPr>
          <a:xfrm>
            <a:off x="13558300" y="3999775"/>
            <a:ext cx="15193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</a:rPr>
              <a:t>2</a:t>
            </a:r>
            <a:endParaRPr sz="4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6" name="Google Shape;1416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94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418" name="Google Shape;1418;p94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Windows Logs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19" name="Google Shape;1419;p94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Reports—Windows</a:t>
            </a:r>
            <a:endParaRPr/>
          </a:p>
        </p:txBody>
      </p:sp>
      <p:sp>
        <p:nvSpPr>
          <p:cNvPr id="1425" name="Google Shape;1425;p9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6" name="Google Shape;1426;p95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reports: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27" name="Google Shape;1427;p95"/>
          <p:cNvGraphicFramePr/>
          <p:nvPr/>
        </p:nvGraphicFramePr>
        <p:xfrm>
          <a:off x="1099713" y="387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10878550"/>
                <a:gridCol w="10878550"/>
              </a:tblGrid>
              <a:tr h="76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Report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Report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37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Signatures and their IDs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with a table of signatures and their associated IDs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85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Severity Level and Percentage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showing the different severity levels of windows events aswell as what percentage of total events each severity is. Allowing for quick detection of spikes in severity levels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Success vs Failure rate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showing the total number of success’s and failures of windows events.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9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 1 - Signatures and their IDs</a:t>
            </a:r>
            <a:endParaRPr/>
          </a:p>
        </p:txBody>
      </p:sp>
      <p:sp>
        <p:nvSpPr>
          <p:cNvPr id="1434" name="Google Shape;1434;p9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5" name="Google Shape;1435;p96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96"/>
          <p:cNvSpPr txBox="1"/>
          <p:nvPr/>
        </p:nvSpPr>
        <p:spPr>
          <a:xfrm>
            <a:off x="436775" y="2020100"/>
            <a:ext cx="23778600" cy="13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Command: </a:t>
            </a:r>
            <a:r>
              <a:rPr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source="windows_server_logs.csv" host="Windows_server_logs" sourcetype="csv"i | dedup signature | stats count by signature_id | table signature, signature_id, count </a:t>
            </a:r>
            <a:endParaRPr sz="3100"/>
          </a:p>
        </p:txBody>
      </p:sp>
      <p:pic>
        <p:nvPicPr>
          <p:cNvPr id="1437" name="Google Shape;143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24825"/>
            <a:ext cx="23047225" cy="836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9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 2 - Severity Levels and Percentage</a:t>
            </a:r>
            <a:endParaRPr/>
          </a:p>
        </p:txBody>
      </p:sp>
      <p:sp>
        <p:nvSpPr>
          <p:cNvPr id="1444" name="Google Shape;1444;p9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5" name="Google Shape;1445;p97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97"/>
          <p:cNvSpPr txBox="1"/>
          <p:nvPr/>
        </p:nvSpPr>
        <p:spPr>
          <a:xfrm>
            <a:off x="436775" y="2020100"/>
            <a:ext cx="232095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Command: </a:t>
            </a:r>
            <a:r>
              <a:rPr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source="windows_server_logs.csv" host="Windows_server_logs" sourcetype="csv" |  stats count by severity | eventstats sum(count) as total | eval percent=round(count*100/total, 2) | table severity, count, percent</a:t>
            </a:r>
            <a:endParaRPr sz="3100"/>
          </a:p>
        </p:txBody>
      </p:sp>
      <p:pic>
        <p:nvPicPr>
          <p:cNvPr id="1447" name="Google Shape;1447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775" y="4914904"/>
            <a:ext cx="23209498" cy="7037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9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 3 - Success vs Failure rate</a:t>
            </a:r>
            <a:endParaRPr/>
          </a:p>
        </p:txBody>
      </p:sp>
      <p:sp>
        <p:nvSpPr>
          <p:cNvPr id="1454" name="Google Shape;1454;p9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5" name="Google Shape;1455;p98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98"/>
          <p:cNvSpPr txBox="1"/>
          <p:nvPr/>
        </p:nvSpPr>
        <p:spPr>
          <a:xfrm>
            <a:off x="436775" y="2020100"/>
            <a:ext cx="23209500" cy="13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Command: </a:t>
            </a:r>
            <a:r>
              <a:rPr lang="en-US" sz="35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source="windows_server_logs.csv" host="Windows_server_logs" sourcetype="csv" | stats count by status | table status, count</a:t>
            </a:r>
            <a:endParaRPr sz="3100"/>
          </a:p>
        </p:txBody>
      </p:sp>
      <p:pic>
        <p:nvPicPr>
          <p:cNvPr id="1457" name="Google Shape;145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425" y="4156300"/>
            <a:ext cx="22492201" cy="54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9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Alerts—Windows</a:t>
            </a:r>
            <a:endParaRPr/>
          </a:p>
        </p:txBody>
      </p:sp>
      <p:sp>
        <p:nvSpPr>
          <p:cNvPr id="1463" name="Google Shape;1463;p9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4" name="Google Shape;1464;p99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alerts: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65" name="Google Shape;1465;p99"/>
          <p:cNvGraphicFramePr/>
          <p:nvPr/>
        </p:nvGraphicFramePr>
        <p:xfrm>
          <a:off x="1296213" y="386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5439275"/>
                <a:gridCol w="5439275"/>
                <a:gridCol w="5439275"/>
                <a:gridCol w="54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Baseline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Threshold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Windows Failed Activity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alert that is triggered if a threshold of failed events in windows is met each hour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9 events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&gt;15 events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66" name="Google Shape;1466;p99"/>
          <p:cNvSpPr txBox="1"/>
          <p:nvPr/>
        </p:nvSpPr>
        <p:spPr>
          <a:xfrm>
            <a:off x="2769200" y="9227525"/>
            <a:ext cx="16564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JUSTIFICATION: </a:t>
            </a:r>
            <a:r>
              <a:rPr lang="en-US" sz="4200"/>
              <a:t>9 events seemed to be the average </a:t>
            </a:r>
            <a:r>
              <a:rPr lang="en-US" sz="4200"/>
              <a:t>occurrence</a:t>
            </a:r>
            <a:r>
              <a:rPr lang="en-US" sz="4200"/>
              <a:t> of events during normal operating conditions. Allowing a small amount for natural variance we decided on 15 as a threshold for an alert as we deemed any number of events over this amount worth investigation</a:t>
            </a:r>
            <a:endParaRPr sz="4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10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Alerts—Windows</a:t>
            </a:r>
            <a:endParaRPr/>
          </a:p>
        </p:txBody>
      </p:sp>
      <p:sp>
        <p:nvSpPr>
          <p:cNvPr id="1472" name="Google Shape;1472;p10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3" name="Google Shape;1473;p100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alerts: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74" name="Google Shape;1474;p100"/>
          <p:cNvGraphicFramePr/>
          <p:nvPr/>
        </p:nvGraphicFramePr>
        <p:xfrm>
          <a:off x="1296213" y="386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5439275"/>
                <a:gridCol w="5439275"/>
                <a:gridCol w="5439275"/>
                <a:gridCol w="54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Baseline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Threshold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Successful Login Alert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alert that tracks the signature of success logins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75" name="Google Shape;1475;p100"/>
          <p:cNvSpPr txBox="1"/>
          <p:nvPr/>
        </p:nvSpPr>
        <p:spPr>
          <a:xfrm>
            <a:off x="2660000" y="8626975"/>
            <a:ext cx="16564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JUSTIFICATION: </a:t>
            </a:r>
            <a:r>
              <a:rPr lang="en-US" sz="4200"/>
              <a:t>The alert baseline for the number of successful logins is 20 in an hour. we deemed anything over 30 to be a potential threat and worth investigating.</a:t>
            </a:r>
            <a:r>
              <a:rPr b="1" lang="en-US" sz="4200"/>
              <a:t> </a:t>
            </a:r>
            <a:endParaRPr sz="4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10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Alerts—Windows</a:t>
            </a:r>
            <a:endParaRPr/>
          </a:p>
        </p:txBody>
      </p:sp>
      <p:sp>
        <p:nvSpPr>
          <p:cNvPr id="1481" name="Google Shape;1481;p10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2" name="Google Shape;1482;p101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alerts: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83" name="Google Shape;1483;p101"/>
          <p:cNvGraphicFramePr/>
          <p:nvPr/>
        </p:nvGraphicFramePr>
        <p:xfrm>
          <a:off x="1296213" y="386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5439275"/>
                <a:gridCol w="5439275"/>
                <a:gridCol w="5439275"/>
                <a:gridCol w="54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Baseline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Threshold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User Account was Deleted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alert is triggered when an excessive amount of user accounts are being deleted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Approx. 16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84" name="Google Shape;1484;p101"/>
          <p:cNvSpPr txBox="1"/>
          <p:nvPr/>
        </p:nvSpPr>
        <p:spPr>
          <a:xfrm>
            <a:off x="2796500" y="8626975"/>
            <a:ext cx="16564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JUSTIFICATION: </a:t>
            </a:r>
            <a:r>
              <a:rPr lang="en-US" sz="4200"/>
              <a:t>The alert baseline is approximately 16 user accounts deleted within an hour. We deemed anything greater than 30 accounts deleted in an hour as a potential threat and worth investigating.</a:t>
            </a:r>
            <a:r>
              <a:rPr b="1" lang="en-US" sz="4200"/>
              <a:t> </a:t>
            </a:r>
            <a:endParaRPr sz="4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8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326" name="Google Shape;1326;p8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document contains the following resources: </a:t>
            </a:r>
            <a:endParaRPr/>
          </a:p>
        </p:txBody>
      </p:sp>
      <p:sp>
        <p:nvSpPr>
          <p:cNvPr id="1327" name="Google Shape;1327;p8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8" name="Google Shape;1328;p8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84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/>
              <a:t>Monitoring Environment </a:t>
            </a:r>
            <a:endParaRPr b="1" sz="4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30" name="Google Shape;1330;p84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/>
              <a:t>Attack Analysis</a:t>
            </a:r>
            <a:endParaRPr b="1" sz="4900"/>
          </a:p>
        </p:txBody>
      </p:sp>
      <p:sp>
        <p:nvSpPr>
          <p:cNvPr id="1331" name="Google Shape;1331;p84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/>
              <a:t>Project Summary &amp; Future Mitigations</a:t>
            </a:r>
            <a:endParaRPr b="1" sz="49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</a:t>
            </a:r>
            <a:endParaRPr/>
          </a:p>
        </p:txBody>
      </p:sp>
      <p:sp>
        <p:nvSpPr>
          <p:cNvPr id="1491" name="Google Shape;1491;p10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2" name="Google Shape;1492;p102"/>
          <p:cNvSpPr txBox="1"/>
          <p:nvPr/>
        </p:nvSpPr>
        <p:spPr>
          <a:xfrm>
            <a:off x="971975" y="1992975"/>
            <a:ext cx="20248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Our final Dashboard for Windows Server looks like this:</a:t>
            </a:r>
            <a:endParaRPr sz="4000"/>
          </a:p>
        </p:txBody>
      </p:sp>
      <p:pic>
        <p:nvPicPr>
          <p:cNvPr id="1493" name="Google Shape;1493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300" y="2793375"/>
            <a:ext cx="15699526" cy="100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8" name="Google Shape;149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499" name="Google Shape;1499;p10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500" name="Google Shape;1500;p103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Apache</a:t>
            </a:r>
            <a:r>
              <a:rPr lang="en-US">
                <a:solidFill>
                  <a:schemeClr val="lt1"/>
                </a:solidFill>
              </a:rPr>
              <a:t> Logs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01" name="Google Shape;1501;p103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0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Reports—Apache</a:t>
            </a:r>
            <a:endParaRPr/>
          </a:p>
        </p:txBody>
      </p:sp>
      <p:sp>
        <p:nvSpPr>
          <p:cNvPr id="1507" name="Google Shape;1507;p10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08" name="Google Shape;1508;p104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reports: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509" name="Google Shape;1509;p104"/>
          <p:cNvGraphicFramePr/>
          <p:nvPr/>
        </p:nvGraphicFramePr>
        <p:xfrm>
          <a:off x="1191013" y="509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10878550"/>
                <a:gridCol w="10878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Report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Report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 method Reports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with a table of the 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different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HTTP methods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eferrer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Domains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that shows 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top 10 domains that refer to VSI’s website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 Response Code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 report that shows the  count of each HTTP response code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10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of Reports—Apache</a:t>
            </a:r>
            <a:endParaRPr/>
          </a:p>
        </p:txBody>
      </p:sp>
      <p:sp>
        <p:nvSpPr>
          <p:cNvPr id="1516" name="Google Shape;1516;p10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7" name="Google Shape;1517;p10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105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105"/>
          <p:cNvSpPr txBox="1"/>
          <p:nvPr/>
        </p:nvSpPr>
        <p:spPr>
          <a:xfrm>
            <a:off x="1065950" y="1931825"/>
            <a:ext cx="22245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Command: source="apache_logs.txt" host="Apache_logs" sourcetype="access_combined" | stats count by method</a:t>
            </a:r>
            <a:endParaRPr/>
          </a:p>
        </p:txBody>
      </p:sp>
      <p:pic>
        <p:nvPicPr>
          <p:cNvPr id="1520" name="Google Shape;1520;p105"/>
          <p:cNvPicPr preferRelativeResize="0"/>
          <p:nvPr/>
        </p:nvPicPr>
        <p:blipFill rotWithShape="1">
          <a:blip r:embed="rId3">
            <a:alphaModFix/>
          </a:blip>
          <a:srcRect b="0" l="-570" r="569" t="0"/>
          <a:stretch/>
        </p:blipFill>
        <p:spPr>
          <a:xfrm>
            <a:off x="1520825" y="3493075"/>
            <a:ext cx="19420750" cy="825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10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of Reports—Apache</a:t>
            </a:r>
            <a:endParaRPr/>
          </a:p>
        </p:txBody>
      </p:sp>
      <p:sp>
        <p:nvSpPr>
          <p:cNvPr id="1527" name="Google Shape;1527;p10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8" name="Google Shape;1528;p10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106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106"/>
          <p:cNvSpPr txBox="1"/>
          <p:nvPr/>
        </p:nvSpPr>
        <p:spPr>
          <a:xfrm>
            <a:off x="1665325" y="1941300"/>
            <a:ext cx="20291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Command:</a:t>
            </a:r>
            <a:r>
              <a:rPr lang="en-US" sz="4000">
                <a:solidFill>
                  <a:schemeClr val="dk1"/>
                </a:solidFill>
              </a:rPr>
              <a:t> source="apache_logs.txt" host="Apache_logs" sourcetype="access_combined" | top limit=10 referer_domain</a:t>
            </a:r>
            <a:endParaRPr/>
          </a:p>
        </p:txBody>
      </p:sp>
      <p:pic>
        <p:nvPicPr>
          <p:cNvPr id="1531" name="Google Shape;1531;p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8223" y="3357312"/>
            <a:ext cx="17970853" cy="9418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10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of Reports—Apache</a:t>
            </a:r>
            <a:endParaRPr/>
          </a:p>
        </p:txBody>
      </p:sp>
      <p:sp>
        <p:nvSpPr>
          <p:cNvPr id="1538" name="Google Shape;1538;p10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9" name="Google Shape;1539;p10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107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107"/>
          <p:cNvSpPr txBox="1"/>
          <p:nvPr/>
        </p:nvSpPr>
        <p:spPr>
          <a:xfrm>
            <a:off x="1520825" y="1771625"/>
            <a:ext cx="21252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Command: source="apache_logs.txt" host="Apache_logs" sourcetype="access_combined" | stats count by status</a:t>
            </a:r>
            <a:endParaRPr/>
          </a:p>
        </p:txBody>
      </p:sp>
      <p:pic>
        <p:nvPicPr>
          <p:cNvPr id="1542" name="Google Shape;1542;p107"/>
          <p:cNvPicPr preferRelativeResize="0"/>
          <p:nvPr/>
        </p:nvPicPr>
        <p:blipFill rotWithShape="1">
          <a:blip r:embed="rId3">
            <a:alphaModFix/>
          </a:blip>
          <a:srcRect b="0" l="0" r="-1884" t="0"/>
          <a:stretch/>
        </p:blipFill>
        <p:spPr>
          <a:xfrm>
            <a:off x="2233175" y="3261125"/>
            <a:ext cx="18569140" cy="969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0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Hourly </a:t>
            </a:r>
            <a:r>
              <a:rPr lang="en-US"/>
              <a:t>Country</a:t>
            </a:r>
            <a:r>
              <a:rPr lang="en-US"/>
              <a:t> count by country (USA excluded)</a:t>
            </a:r>
            <a:endParaRPr/>
          </a:p>
        </p:txBody>
      </p:sp>
      <p:sp>
        <p:nvSpPr>
          <p:cNvPr id="1549" name="Google Shape;1549;p10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10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1" name="Google Shape;1551;p10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108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pic>
        <p:nvPicPr>
          <p:cNvPr id="1553" name="Google Shape;1553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" y="3424675"/>
            <a:ext cx="24377652" cy="841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10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Alerts—Apache</a:t>
            </a:r>
            <a:endParaRPr/>
          </a:p>
        </p:txBody>
      </p:sp>
      <p:sp>
        <p:nvSpPr>
          <p:cNvPr id="1559" name="Google Shape;1559;p10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0" name="Google Shape;1560;p109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alerts: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561" name="Google Shape;1561;p109"/>
          <p:cNvGraphicFramePr/>
          <p:nvPr/>
        </p:nvGraphicFramePr>
        <p:xfrm>
          <a:off x="1296213" y="386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5439275"/>
                <a:gridCol w="5439275"/>
                <a:gridCol w="5439275"/>
                <a:gridCol w="54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Baseline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Threshold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Countries</a:t>
                      </a: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other than US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alert for an abnormal amount of visits from IP’s outside the US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Approx. 50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&gt;80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62" name="Google Shape;1562;p109"/>
          <p:cNvSpPr txBox="1"/>
          <p:nvPr/>
        </p:nvSpPr>
        <p:spPr>
          <a:xfrm>
            <a:off x="2796500" y="8626975"/>
            <a:ext cx="16564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JUSTIFICATION: </a:t>
            </a:r>
            <a:r>
              <a:rPr lang="en-US" sz="4200"/>
              <a:t>The Alert Baseline is approximately 50 per hour which is fairly standard. So, we deemed anything over 80 should trigger the alert and is worth investigating for potential malicious attacks.</a:t>
            </a:r>
            <a:endParaRPr sz="4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11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Alerts—Apache</a:t>
            </a:r>
            <a:endParaRPr/>
          </a:p>
        </p:txBody>
      </p:sp>
      <p:sp>
        <p:nvSpPr>
          <p:cNvPr id="1568" name="Google Shape;1568;p11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9" name="Google Shape;1569;p110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Designed the following alerts:</a:t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570" name="Google Shape;1570;p110"/>
          <p:cNvGraphicFramePr/>
          <p:nvPr/>
        </p:nvGraphicFramePr>
        <p:xfrm>
          <a:off x="1296213" y="386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{9F2CB94A-69C0-4238-805B-E3BA3FF4E807}</a:tableStyleId>
              </a:tblPr>
              <a:tblGrid>
                <a:gridCol w="5439275"/>
                <a:gridCol w="5439275"/>
                <a:gridCol w="5439275"/>
                <a:gridCol w="54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Name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</a:t>
                      </a: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Baseline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Alert Threshold</a:t>
                      </a:r>
                      <a:endParaRPr b="1"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 Requests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alert for excessive amount of Post Requests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Approx. 10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latin typeface="Roboto"/>
                          <a:ea typeface="Roboto"/>
                          <a:cs typeface="Roboto"/>
                          <a:sym typeface="Roboto"/>
                        </a:rPr>
                        <a:t>&gt;20</a:t>
                      </a:r>
                      <a:endParaRPr sz="44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71" name="Google Shape;1571;p110"/>
          <p:cNvSpPr txBox="1"/>
          <p:nvPr/>
        </p:nvSpPr>
        <p:spPr>
          <a:xfrm>
            <a:off x="2796500" y="8626975"/>
            <a:ext cx="16564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JUSTIFICATION: </a:t>
            </a:r>
            <a:r>
              <a:rPr lang="en-US" sz="4200"/>
              <a:t>The Alert Baseline is approximately 10 Post Requests per hour. We deemed anything over 20 Post Requests per hour as a potential threat and worth investigating.</a:t>
            </a:r>
            <a:endParaRPr sz="4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11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Dashboard—Apache</a:t>
            </a:r>
            <a:endParaRPr/>
          </a:p>
        </p:txBody>
      </p:sp>
      <p:sp>
        <p:nvSpPr>
          <p:cNvPr id="1578" name="Google Shape;1578;p11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9" name="Google Shape;1579;p11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111"/>
          <p:cNvSpPr txBox="1"/>
          <p:nvPr/>
        </p:nvSpPr>
        <p:spPr>
          <a:xfrm>
            <a:off x="3746075" y="5066075"/>
            <a:ext cx="151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111"/>
          <p:cNvSpPr txBox="1"/>
          <p:nvPr/>
        </p:nvSpPr>
        <p:spPr>
          <a:xfrm>
            <a:off x="743375" y="2050125"/>
            <a:ext cx="22783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1582" name="Google Shape;1582;p111"/>
          <p:cNvSpPr txBox="1"/>
          <p:nvPr/>
        </p:nvSpPr>
        <p:spPr>
          <a:xfrm flipH="1" rot="10800000">
            <a:off x="680675" y="1423212"/>
            <a:ext cx="2290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pic>
        <p:nvPicPr>
          <p:cNvPr id="1583" name="Google Shape;1583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675" y="1574675"/>
            <a:ext cx="17804950" cy="1138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6" name="Google Shape;133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337" name="Google Shape;1337;p85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338" name="Google Shape;1338;p85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Monitoring Environment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39" name="Google Shape;1339;p85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8" name="Google Shape;1588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112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590" name="Google Shape;1590;p112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Attack Analysis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91" name="Google Shape;1591;p112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11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Attack Summary—Windows</a:t>
            </a:r>
            <a:endParaRPr/>
          </a:p>
        </p:txBody>
      </p:sp>
      <p:sp>
        <p:nvSpPr>
          <p:cNvPr id="1597" name="Google Shape;1597;p1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8" name="Google Shape;1598;p113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substantial increase in the severity of the windows events from 6.91% (329 events) to 20.23% (1111 events)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considerable spike in the amount of failed windows events at 8am on Wednesday the 25th of March 2020 which triggered an alert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suspicious amount of successful logins for a ‘user_j’ between the hours of 11am and 1pm on the 25th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Between the hours of 1am and 3am there was a drastic increase in user accounts being locked out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9am-11am showed a large amount of attempts to change account passwords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drastic increase in usage for 2 users: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user_a between 12am and 3am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user_k between 8am and 11am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11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Attack Summary—Windows</a:t>
            </a:r>
            <a:endParaRPr/>
          </a:p>
        </p:txBody>
      </p:sp>
      <p:sp>
        <p:nvSpPr>
          <p:cNvPr id="1604" name="Google Shape;1604;p1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5" name="Google Shape;1605;p114"/>
          <p:cNvSpPr txBox="1"/>
          <p:nvPr>
            <p:ph idx="3" type="body"/>
          </p:nvPr>
        </p:nvSpPr>
        <p:spPr>
          <a:xfrm>
            <a:off x="717350" y="1859250"/>
            <a:ext cx="22942800" cy="10923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 u="sng">
                <a:solidFill>
                  <a:schemeClr val="dk1"/>
                </a:solidFill>
              </a:rPr>
              <a:t>We had 3 alerts in place:</a:t>
            </a:r>
            <a:endParaRPr b="1" sz="4400" u="sng">
              <a:solidFill>
                <a:schemeClr val="dk1"/>
              </a:solidFill>
            </a:endParaRPr>
          </a:p>
          <a:p>
            <a:pPr indent="-50800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b="1" i="1" lang="en-US" sz="4400">
                <a:solidFill>
                  <a:schemeClr val="dk1"/>
                </a:solidFill>
              </a:rPr>
              <a:t>Failed Windows activity:</a:t>
            </a:r>
            <a:endParaRPr b="1" i="1"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determined a good baseline to be ~9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set the threshold for the Alert to be 15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attack would have triggered the alert as 35 events took place during the hour of the attack, so we were happy with the threshold 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b="1" i="1" lang="en-US" sz="4400">
                <a:solidFill>
                  <a:schemeClr val="dk1"/>
                </a:solidFill>
              </a:rPr>
              <a:t>Successful Logins:</a:t>
            </a:r>
            <a:endParaRPr b="1" i="1"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Normal operating baseline was ~20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set our threshold for 30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attack would have triggered the alert as 273 events took place. 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b="1" i="1" lang="en-US" sz="4400">
                <a:solidFill>
                  <a:schemeClr val="dk1"/>
                </a:solidFill>
              </a:rPr>
              <a:t>Deleted Accounts:</a:t>
            </a:r>
            <a:endParaRPr b="1" i="1"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Normal operating baseline was ~16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set our threshold for 30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attack </a:t>
            </a:r>
            <a:r>
              <a:rPr lang="en-US" sz="4400">
                <a:solidFill>
                  <a:srgbClr val="9E9E9E"/>
                </a:solidFill>
              </a:rPr>
              <a:t>would not have triggered</a:t>
            </a:r>
            <a:r>
              <a:rPr lang="en-US" sz="4400">
                <a:solidFill>
                  <a:schemeClr val="dk1"/>
                </a:solidFill>
              </a:rPr>
              <a:t> an alert as there was no increase in deleted accounts. 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11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Attack Summary—Windows</a:t>
            </a:r>
            <a:endParaRPr/>
          </a:p>
        </p:txBody>
      </p:sp>
      <p:sp>
        <p:nvSpPr>
          <p:cNvPr id="1611" name="Google Shape;1611;p1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2" name="Google Shape;1612;p115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Our </a:t>
            </a:r>
            <a:r>
              <a:rPr lang="en-US" sz="4400">
                <a:solidFill>
                  <a:schemeClr val="dk1"/>
                </a:solidFill>
              </a:rPr>
              <a:t>dashboards</a:t>
            </a:r>
            <a:r>
              <a:rPr lang="en-US" sz="4400">
                <a:solidFill>
                  <a:schemeClr val="dk1"/>
                </a:solidFill>
              </a:rPr>
              <a:t> proved extremely useful in helping to visualise the attacks taking place. Some examples are as follows: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are 2 significant spikes in the windows event signatures showing: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An increased number of </a:t>
            </a:r>
            <a:r>
              <a:rPr lang="en-US" sz="4400">
                <a:solidFill>
                  <a:srgbClr val="999999"/>
                </a:solidFill>
              </a:rPr>
              <a:t>locked out users</a:t>
            </a:r>
            <a:r>
              <a:rPr lang="en-US" sz="4400">
                <a:solidFill>
                  <a:schemeClr val="dk1"/>
                </a:solidFill>
              </a:rPr>
              <a:t> </a:t>
            </a:r>
            <a:r>
              <a:rPr lang="en-US" sz="4400">
                <a:solidFill>
                  <a:schemeClr val="dk1"/>
                </a:solidFill>
              </a:rPr>
              <a:t>between</a:t>
            </a:r>
            <a:r>
              <a:rPr lang="en-US" sz="4400">
                <a:solidFill>
                  <a:schemeClr val="dk1"/>
                </a:solidFill>
              </a:rPr>
              <a:t> 12am-3am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An increased number of </a:t>
            </a:r>
            <a:r>
              <a:rPr lang="en-US" sz="4400">
                <a:solidFill>
                  <a:srgbClr val="9E9E9E"/>
                </a:solidFill>
              </a:rPr>
              <a:t>attempts to </a:t>
            </a:r>
            <a:r>
              <a:rPr lang="en-US" sz="4400">
                <a:solidFill>
                  <a:srgbClr val="9E9E9E"/>
                </a:solidFill>
              </a:rPr>
              <a:t>change</a:t>
            </a:r>
            <a:r>
              <a:rPr lang="en-US" sz="4400">
                <a:solidFill>
                  <a:srgbClr val="9E9E9E"/>
                </a:solidFill>
              </a:rPr>
              <a:t> passwords</a:t>
            </a:r>
            <a:r>
              <a:rPr lang="en-US" sz="4400">
                <a:solidFill>
                  <a:schemeClr val="dk1"/>
                </a:solidFill>
              </a:rPr>
              <a:t> between 8am-11am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613" name="Google Shape;1613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638" y="7161650"/>
            <a:ext cx="23886379" cy="53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1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Attack Summary—Windows</a:t>
            </a:r>
            <a:endParaRPr/>
          </a:p>
        </p:txBody>
      </p:sp>
      <p:sp>
        <p:nvSpPr>
          <p:cNvPr id="1619" name="Google Shape;1619;p1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0" name="Google Shape;1620;p116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 line chart showing user </a:t>
            </a:r>
            <a:r>
              <a:rPr lang="en-US" sz="4400">
                <a:solidFill>
                  <a:schemeClr val="dk1"/>
                </a:solidFill>
              </a:rPr>
              <a:t>activity</a:t>
            </a:r>
            <a:r>
              <a:rPr lang="en-US" sz="4400">
                <a:solidFill>
                  <a:schemeClr val="dk1"/>
                </a:solidFill>
              </a:rPr>
              <a:t> shows 2 abnormal spikes: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user_a: 12am-3am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user_k: 8am-11am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621" name="Google Shape;1621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94" y="4914900"/>
            <a:ext cx="23005705" cy="520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116"/>
          <p:cNvSpPr txBox="1"/>
          <p:nvPr/>
        </p:nvSpPr>
        <p:spPr>
          <a:xfrm>
            <a:off x="941750" y="10663375"/>
            <a:ext cx="22366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11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8" name="Google Shape;1628;p117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629" name="Google Shape;1629;p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374" y="5597425"/>
            <a:ext cx="22942801" cy="46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0" name="Google Shape;1630;p117"/>
          <p:cNvSpPr txBox="1"/>
          <p:nvPr/>
        </p:nvSpPr>
        <p:spPr>
          <a:xfrm>
            <a:off x="941750" y="10663375"/>
            <a:ext cx="22366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putting these graphs side by side suggests that:</a:t>
            </a:r>
            <a:endParaRPr sz="4000"/>
          </a:p>
          <a:p>
            <a:pPr indent="-482600" lvl="0" marL="9144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user_a was attempting to brute force in and kept getting locked out</a:t>
            </a:r>
            <a:endParaRPr sz="4000"/>
          </a:p>
          <a:p>
            <a:pPr indent="-482600" lvl="0" marL="9144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user_k was attempting to change user passwords</a:t>
            </a:r>
            <a:endParaRPr sz="4000"/>
          </a:p>
        </p:txBody>
      </p:sp>
      <p:pic>
        <p:nvPicPr>
          <p:cNvPr id="1631" name="Google Shape;1631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375" y="344100"/>
            <a:ext cx="22942799" cy="488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Attack Summary—Apache</a:t>
            </a:r>
            <a:endParaRPr/>
          </a:p>
        </p:txBody>
      </p:sp>
      <p:sp>
        <p:nvSpPr>
          <p:cNvPr id="1637" name="Google Shape;1637;p1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8" name="Google Shape;1638;p118"/>
          <p:cNvSpPr txBox="1"/>
          <p:nvPr>
            <p:ph idx="3" type="body"/>
          </p:nvPr>
        </p:nvSpPr>
        <p:spPr>
          <a:xfrm>
            <a:off x="71742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substantial increase in the amount of HTTP POST request methods indicating a possible brute force or DoS attack</a:t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large increase in the amount of 404 error codes (624 events in one hour) which could indicate any of the following attacks: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Brute force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Directory traversal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DoS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Bot attacks</a:t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 amount of international activity spiked significantly, especially from the Ukraine</a:t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was a disproportionate amount of visits to the /VSI_Account_login.php URI also suggesting a brute force attack </a:t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11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Alert</a:t>
            </a:r>
            <a:r>
              <a:rPr lang="en-US"/>
              <a:t> Summary—Apache</a:t>
            </a:r>
            <a:endParaRPr/>
          </a:p>
        </p:txBody>
      </p:sp>
      <p:sp>
        <p:nvSpPr>
          <p:cNvPr id="1644" name="Google Shape;1644;p11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5" name="Google Shape;1645;p119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00" u="sng">
                <a:solidFill>
                  <a:schemeClr val="dk1"/>
                </a:solidFill>
              </a:rPr>
              <a:t>We had 2 alerts in place:</a:t>
            </a:r>
            <a:endParaRPr b="1" sz="4400" u="sng">
              <a:solidFill>
                <a:schemeClr val="dk1"/>
              </a:solidFill>
            </a:endParaRPr>
          </a:p>
          <a:p>
            <a:pPr indent="-50800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b="1" i="1" lang="en-US" sz="4400">
                <a:solidFill>
                  <a:schemeClr val="dk1"/>
                </a:solidFill>
              </a:rPr>
              <a:t>Activity in countries other than the US</a:t>
            </a:r>
            <a:endParaRPr b="1" i="1"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standard logs suggested a baseline of ~50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decided to set our alert threshold for &gt;80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attack peaked at 939 events between 8am-9am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this would have triggered the alert so we were happy with our threshold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b="1" i="1" lang="en-US" sz="4400">
                <a:solidFill>
                  <a:schemeClr val="dk1"/>
                </a:solidFill>
              </a:rPr>
              <a:t>HTTP POST activity</a:t>
            </a:r>
            <a:endParaRPr b="1" i="1"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baseline during normal conditions was ~10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We set our threshold for &gt;20 events per hour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attack peaked at 1296 which exceeded our threshold by over 6000% so whilst it definitely triggered the alert it might indicate it needs to be raised slightly to avoid false positives in the future.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12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</a:t>
            </a:r>
            <a:r>
              <a:rPr lang="en-US"/>
              <a:t> Summary—Apache</a:t>
            </a:r>
            <a:endParaRPr/>
          </a:p>
        </p:txBody>
      </p:sp>
      <p:sp>
        <p:nvSpPr>
          <p:cNvPr id="1651" name="Google Shape;1651;p12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2" name="Google Shape;1652;p120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HTTP request methods during normal conditions: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During the attack:</a:t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653" name="Google Shape;1653;p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3400" y="3245625"/>
            <a:ext cx="17164050" cy="38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4" name="Google Shape;1654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5300" y="7914113"/>
            <a:ext cx="17240250" cy="36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5" name="Google Shape;1655;p120"/>
          <p:cNvSpPr txBox="1"/>
          <p:nvPr/>
        </p:nvSpPr>
        <p:spPr>
          <a:xfrm>
            <a:off x="1137950" y="11791525"/>
            <a:ext cx="2055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12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 Summary—Apache</a:t>
            </a:r>
            <a:endParaRPr/>
          </a:p>
        </p:txBody>
      </p:sp>
      <p:sp>
        <p:nvSpPr>
          <p:cNvPr id="1661" name="Google Shape;1661;p1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2" name="Google Shape;1662;p121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is a large spike in POST requests from 7pm to 9pm which could suggest the following attacks: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Brute force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XXS and SQL injection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DoS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Malware distribution</a:t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There is also a slightly smaller spike in GET requests between the hours of 5pm and 7pm which could be indicators of: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DoS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Vulnerability scanning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Directory traversal</a:t>
            </a:r>
            <a:endParaRPr sz="4400">
              <a:solidFill>
                <a:schemeClr val="dk1"/>
              </a:solidFill>
            </a:endParaRPr>
          </a:p>
          <a:p>
            <a:pPr indent="-508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Brute force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1663" name="Google Shape;1663;p121"/>
          <p:cNvSpPr txBox="1"/>
          <p:nvPr/>
        </p:nvSpPr>
        <p:spPr>
          <a:xfrm>
            <a:off x="1137950" y="11791525"/>
            <a:ext cx="2055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8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Scenario</a:t>
            </a:r>
            <a:endParaRPr/>
          </a:p>
        </p:txBody>
      </p:sp>
      <p:sp>
        <p:nvSpPr>
          <p:cNvPr id="1345" name="Google Shape;1345;p8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6" name="Google Shape;1346;p86"/>
          <p:cNvSpPr txBox="1"/>
          <p:nvPr>
            <p:ph idx="3" type="body"/>
          </p:nvPr>
        </p:nvSpPr>
        <p:spPr>
          <a:xfrm>
            <a:off x="717350" y="2253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We are SOC analysts at Virtual Space Industries (VSI), a VR program design company.</a:t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We are tasked with monitoring against potential cyberattacks by a competitor, JobeCorp, using Splunk as our SIEM</a:t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We monitored the VSI's administrative webpage, Apache web server, and the Windows Server </a:t>
            </a:r>
            <a:r>
              <a:rPr lang="en-US" sz="3600">
                <a:solidFill>
                  <a:schemeClr val="dk1"/>
                </a:solidFill>
              </a:rPr>
              <a:t>Environment</a:t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Windows Server contains VSI's next-generation virtual-reality program intellectual property, and the Apache Server is used for VSI's main public-facing website, vsi-company.com.</a:t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We created Baselines and reports using past logs provided by the networking team, including Windows Server Logs and Apache Server Logs.</a:t>
            </a:r>
            <a:endParaRPr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12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 Summary—Apache</a:t>
            </a:r>
            <a:endParaRPr/>
          </a:p>
        </p:txBody>
      </p:sp>
      <p:sp>
        <p:nvSpPr>
          <p:cNvPr id="1669" name="Google Shape;1669;p12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0" name="Google Shape;1670;p122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Zoomed into Europe: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As you can see there has been a substantial increase in client IPs visiting from the Ukraine. In particular Kiev and Kharkiv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1671" name="Google Shape;1671;p122"/>
          <p:cNvSpPr txBox="1"/>
          <p:nvPr/>
        </p:nvSpPr>
        <p:spPr>
          <a:xfrm>
            <a:off x="1137950" y="11791525"/>
            <a:ext cx="2055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  <p:pic>
        <p:nvPicPr>
          <p:cNvPr id="1672" name="Google Shape;1672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825" y="3392075"/>
            <a:ext cx="21335998" cy="693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12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 Summary—Apache</a:t>
            </a:r>
            <a:endParaRPr/>
          </a:p>
        </p:txBody>
      </p:sp>
      <p:sp>
        <p:nvSpPr>
          <p:cNvPr id="1678" name="Google Shape;1678;p12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9" name="Google Shape;1679;p123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This can also be visualised in the column graphs showing the top 10 visiting countries:</a:t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Normal operating conditions: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During the attack: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1680" name="Google Shape;1680;p123"/>
          <p:cNvSpPr txBox="1"/>
          <p:nvPr/>
        </p:nvSpPr>
        <p:spPr>
          <a:xfrm>
            <a:off x="1137950" y="11791525"/>
            <a:ext cx="2055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  <p:pic>
        <p:nvPicPr>
          <p:cNvPr id="1681" name="Google Shape;1681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724" y="4630925"/>
            <a:ext cx="15524749" cy="353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2" name="Google Shape;1682;p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6724" y="9506899"/>
            <a:ext cx="15524752" cy="3447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2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Dashboard Summary—Apache</a:t>
            </a:r>
            <a:endParaRPr/>
          </a:p>
        </p:txBody>
      </p:sp>
      <p:sp>
        <p:nvSpPr>
          <p:cNvPr id="1688" name="Google Shape;1688;p1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9" name="Google Shape;1689;p124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URI visits under normal conditions: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URI visits during the attack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1690" name="Google Shape;1690;p124"/>
          <p:cNvSpPr txBox="1"/>
          <p:nvPr/>
        </p:nvSpPr>
        <p:spPr>
          <a:xfrm>
            <a:off x="1137950" y="11791525"/>
            <a:ext cx="2055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  <p:pic>
        <p:nvPicPr>
          <p:cNvPr id="1691" name="Google Shape;1691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3325" y="7876350"/>
            <a:ext cx="15811001" cy="502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2" name="Google Shape;1692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250" y="2947775"/>
            <a:ext cx="13093674" cy="42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7" name="Google Shape;1697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698" name="Google Shape;1698;p125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699" name="Google Shape;1699;p125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Summary and Future Mitigations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00" name="Google Shape;1700;p125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12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3 Summary</a:t>
            </a:r>
            <a:endParaRPr/>
          </a:p>
        </p:txBody>
      </p:sp>
      <p:sp>
        <p:nvSpPr>
          <p:cNvPr id="1706" name="Google Shape;1706;p12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7" name="Google Shape;1707;p126"/>
          <p:cNvSpPr txBox="1"/>
          <p:nvPr>
            <p:ph idx="3" type="body"/>
          </p:nvPr>
        </p:nvSpPr>
        <p:spPr>
          <a:xfrm>
            <a:off x="717350" y="192465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495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</a:pPr>
            <a:r>
              <a:rPr lang="en-US" sz="4200">
                <a:solidFill>
                  <a:schemeClr val="dk1"/>
                </a:solidFill>
              </a:rPr>
              <a:t>Windows server attack summary: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Significant increase in severity of windows events, indicating a large array of security threats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Suspicious amount of successful logins and an increase locked out accounts strongly indicating credential stuffing or brute force attacks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a large amount of attempts to change passwords indicating potential password spraying or guessing attacks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a </a:t>
            </a:r>
            <a:r>
              <a:rPr lang="en-US" sz="4200">
                <a:solidFill>
                  <a:schemeClr val="dk1"/>
                </a:solidFill>
              </a:rPr>
              <a:t>drastic</a:t>
            </a:r>
            <a:r>
              <a:rPr lang="en-US" sz="4200">
                <a:solidFill>
                  <a:schemeClr val="dk1"/>
                </a:solidFill>
              </a:rPr>
              <a:t> increase in usage for two users indicating potential insider threats or compromised accounts.</a:t>
            </a:r>
            <a:endParaRPr sz="4200">
              <a:solidFill>
                <a:schemeClr val="dk1"/>
              </a:solidFill>
            </a:endParaRPr>
          </a:p>
          <a:p>
            <a:pPr indent="-4953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</a:pPr>
            <a:r>
              <a:rPr lang="en-US" sz="4200">
                <a:solidFill>
                  <a:schemeClr val="dk1"/>
                </a:solidFill>
              </a:rPr>
              <a:t>Mitigations: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Implement MFA (multifactor authentication)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Monitor and limit failed login attempts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Implement strong er password policies</a:t>
            </a:r>
            <a:endParaRPr sz="4200">
              <a:solidFill>
                <a:schemeClr val="dk1"/>
              </a:solidFill>
            </a:endParaRPr>
          </a:p>
          <a:p>
            <a:pPr indent="-4953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</a:pPr>
            <a:r>
              <a:rPr lang="en-US" sz="4200">
                <a:solidFill>
                  <a:schemeClr val="dk1"/>
                </a:solidFill>
              </a:rPr>
              <a:t>Implement captcha to slow down login process</a:t>
            </a:r>
            <a:endParaRPr sz="4200">
              <a:solidFill>
                <a:schemeClr val="dk1"/>
              </a:solidFill>
            </a:endParaRPr>
          </a:p>
        </p:txBody>
      </p:sp>
      <p:sp>
        <p:nvSpPr>
          <p:cNvPr id="1708" name="Google Shape;1708;p126"/>
          <p:cNvSpPr txBox="1"/>
          <p:nvPr/>
        </p:nvSpPr>
        <p:spPr>
          <a:xfrm>
            <a:off x="5985900" y="9426050"/>
            <a:ext cx="149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12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3 Summary</a:t>
            </a:r>
            <a:endParaRPr/>
          </a:p>
        </p:txBody>
      </p:sp>
      <p:sp>
        <p:nvSpPr>
          <p:cNvPr id="1714" name="Google Shape;1714;p12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5" name="Google Shape;1715;p127"/>
          <p:cNvSpPr txBox="1"/>
          <p:nvPr>
            <p:ph idx="3" type="body"/>
          </p:nvPr>
        </p:nvSpPr>
        <p:spPr>
          <a:xfrm>
            <a:off x="703375" y="2295400"/>
            <a:ext cx="22942800" cy="112056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Apache server attack summary: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A substantial increase in POST requests and 404 </a:t>
            </a:r>
            <a:r>
              <a:rPr lang="en-US" sz="4400">
                <a:solidFill>
                  <a:schemeClr val="dk1"/>
                </a:solidFill>
              </a:rPr>
              <a:t>errors indicates potential brute forcing or DoS attacks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disproportionate amount of visits to the /VSI_Account_login.php URI suggests a targeted attack on the login page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The increase in international activity, especially from Ukraine, suggests potential malicious activity from abroad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Mitigations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Implement web application firewall (WAF) to mitigate brute force and DoS attacks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Implement IP blocking for malicious actors and monitor traffic for suspicious behaviour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Use MFA</a:t>
            </a:r>
            <a:endParaRPr sz="4400">
              <a:solidFill>
                <a:schemeClr val="dk1"/>
              </a:solidFill>
            </a:endParaRPr>
          </a:p>
          <a:p>
            <a:pPr indent="-5080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4400"/>
              <a:buChar char="○"/>
            </a:pPr>
            <a:r>
              <a:rPr lang="en-US" sz="4400">
                <a:solidFill>
                  <a:schemeClr val="dk1"/>
                </a:solidFill>
              </a:rPr>
              <a:t>recheck and sanitize websites for SQL injection and Cross-scripting attacks</a:t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" name="Google Shape;1351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352" name="Google Shape;1352;p87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353" name="Google Shape;1353;p87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Splunk Security Essentials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54" name="Google Shape;1354;p87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8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Splunk Security Essentials</a:t>
            </a:r>
            <a:endParaRPr/>
          </a:p>
        </p:txBody>
      </p:sp>
      <p:sp>
        <p:nvSpPr>
          <p:cNvPr id="1360" name="Google Shape;1360;p8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1" name="Google Shape;1361;p88"/>
          <p:cNvSpPr txBox="1"/>
          <p:nvPr/>
        </p:nvSpPr>
        <p:spPr>
          <a:xfrm>
            <a:off x="1867350" y="2333050"/>
            <a:ext cx="17634900" cy="6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A s</a:t>
            </a:r>
            <a:r>
              <a:rPr lang="en-US" sz="3900"/>
              <a:t>ummary of the product</a:t>
            </a:r>
            <a:endParaRPr sz="3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Free security application for organisations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Provides best practices, use cases, and examples to improve security posture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Includes over 50 use cases covering various security areas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Designed to be easy to deploy and customise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Provides dashboards and visualisations to monitor and analyze security data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Helps organisations quickly identify potential threats and take appropriate action</a:t>
            </a:r>
            <a:endParaRPr sz="3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8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Splunk Security Essentials</a:t>
            </a:r>
            <a:endParaRPr/>
          </a:p>
        </p:txBody>
      </p:sp>
      <p:sp>
        <p:nvSpPr>
          <p:cNvPr id="1367" name="Google Shape;1367;p8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8" name="Google Shape;1368;p89"/>
          <p:cNvSpPr txBox="1"/>
          <p:nvPr/>
        </p:nvSpPr>
        <p:spPr>
          <a:xfrm>
            <a:off x="1867350" y="2333050"/>
            <a:ext cx="20033400" cy="7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Large organisation struggling to keep up with volume of cyber threats and incidents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Implementing Splunk Security Essentials provides pre-built use cases and best practices to address these challenges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Benefits include: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Quickly identifying and prioritising critical threats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Taking action more quickly and effectively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Tracking and monitoring effectiveness of security measures using dashboards and visualisations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Over time, the organisation's security posture improves significantly</a:t>
            </a:r>
            <a:endParaRPr sz="3900"/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Improved security leads to: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Proactively identifying and mitigating potential threats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Improved business outcomes</a:t>
            </a:r>
            <a:endParaRPr sz="3900"/>
          </a:p>
          <a:p>
            <a:pPr indent="-476250" lvl="1" marL="914400" rtl="0" algn="l">
              <a:spcBef>
                <a:spcPts val="0"/>
              </a:spcBef>
              <a:spcAft>
                <a:spcPts val="0"/>
              </a:spcAft>
              <a:buSzPts val="3900"/>
              <a:buChar char="○"/>
            </a:pPr>
            <a:r>
              <a:rPr lang="en-US" sz="3900"/>
              <a:t>Increased customer trust.</a:t>
            </a:r>
            <a:endParaRPr sz="3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9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Splunk Security Essentials</a:t>
            </a:r>
            <a:endParaRPr/>
          </a:p>
        </p:txBody>
      </p:sp>
      <p:sp>
        <p:nvSpPr>
          <p:cNvPr id="1375" name="Google Shape;1375;p9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6" name="Google Shape;1376;p9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90"/>
          <p:cNvSpPr txBox="1"/>
          <p:nvPr>
            <p:ph idx="3" type="body"/>
          </p:nvPr>
        </p:nvSpPr>
        <p:spPr>
          <a:xfrm>
            <a:off x="2586075" y="2376925"/>
            <a:ext cx="16334100" cy="798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Select one of many search options</a:t>
            </a:r>
            <a:endParaRPr/>
          </a:p>
        </p:txBody>
      </p:sp>
      <p:pic>
        <p:nvPicPr>
          <p:cNvPr id="1378" name="Google Shape;137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675" y="3338068"/>
            <a:ext cx="15059025" cy="785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9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Splunk Security Essentials</a:t>
            </a:r>
            <a:endParaRPr/>
          </a:p>
        </p:txBody>
      </p:sp>
      <p:sp>
        <p:nvSpPr>
          <p:cNvPr id="1385" name="Google Shape;1385;p9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6" name="Google Shape;1386;p9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91"/>
          <p:cNvSpPr txBox="1"/>
          <p:nvPr>
            <p:ph idx="3" type="body"/>
          </p:nvPr>
        </p:nvSpPr>
        <p:spPr>
          <a:xfrm>
            <a:off x="1236000" y="1844500"/>
            <a:ext cx="17524800" cy="1197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Example: Selecting  Multiple Account Deletion by an Administrator</a:t>
            </a:r>
            <a:endParaRPr/>
          </a:p>
        </p:txBody>
      </p:sp>
      <p:pic>
        <p:nvPicPr>
          <p:cNvPr id="1388" name="Google Shape;1388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751" y="2790751"/>
            <a:ext cx="17417874" cy="1001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IGPIA - Theme 03 -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1DE7D8"/>
      </a:accent1>
      <a:accent2>
        <a:srgbClr val="29CEDC"/>
      </a:accent2>
      <a:accent3>
        <a:srgbClr val="34B9DF"/>
      </a:accent3>
      <a:accent4>
        <a:srgbClr val="42A6E3"/>
      </a:accent4>
      <a:accent5>
        <a:srgbClr val="5091E7"/>
      </a:accent5>
      <a:accent6>
        <a:srgbClr val="5D76EA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